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71" r:id="rId3"/>
    <p:sldId id="257" r:id="rId4"/>
    <p:sldId id="270" r:id="rId5"/>
    <p:sldId id="258" r:id="rId6"/>
    <p:sldId id="266" r:id="rId7"/>
    <p:sldId id="260" r:id="rId8"/>
    <p:sldId id="267" r:id="rId9"/>
    <p:sldId id="269" r:id="rId10"/>
    <p:sldId id="264" r:id="rId11"/>
    <p:sldId id="273" r:id="rId12"/>
    <p:sldId id="275" r:id="rId13"/>
    <p:sldId id="272" r:id="rId14"/>
    <p:sldId id="274" r:id="rId15"/>
    <p:sldId id="276" r:id="rId16"/>
    <p:sldId id="262" r:id="rId17"/>
    <p:sldId id="268"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C37DC23-954E-42FF-8BE8-7DCD5E2444EE}">
          <p14:sldIdLst>
            <p14:sldId id="256"/>
            <p14:sldId id="271"/>
            <p14:sldId id="257"/>
            <p14:sldId id="270"/>
            <p14:sldId id="258"/>
          </p14:sldIdLst>
        </p14:section>
        <p14:section name="Untitled Section" id="{F829BA7B-6971-427F-88E6-1FB389AA8BA9}">
          <p14:sldIdLst>
            <p14:sldId id="266"/>
            <p14:sldId id="260"/>
            <p14:sldId id="267"/>
            <p14:sldId id="269"/>
            <p14:sldId id="264"/>
            <p14:sldId id="273"/>
            <p14:sldId id="275"/>
            <p14:sldId id="272"/>
            <p14:sldId id="274"/>
            <p14:sldId id="276"/>
            <p14:sldId id="262"/>
            <p14:sldId id="2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050403-9730-4E3C-A3B4-C072081D523E}" v="191" dt="2023-08-10T03:41:02.458"/>
    <p1510:client id="{15886656-A65C-4F6F-A403-30E355CD012A}" v="62" dt="2023-08-10T19:18:53.811"/>
    <p1510:client id="{1C27964E-8DD7-46C0-AB05-42A84E24963E}" v="27" dt="2023-08-11T03:19:09.088"/>
    <p1510:client id="{2ED9F6B8-42DB-4F59-AC57-5A6AC896CDA4}" v="103" dt="2023-08-13T02:12:50.135"/>
    <p1510:client id="{5661F8FA-CD30-466D-A89D-D29F20A4CAFF}" v="25" dt="2023-08-11T02:50:44.610"/>
    <p1510:client id="{5913A116-704E-4AFE-98F8-513AA859C32E}" v="1" dt="2023-08-10T19:21:45.486"/>
    <p1510:client id="{70208F0A-91BF-49D1-ACF6-A70B753EF4D3}" v="61" dt="2023-08-10T18:50:18.844"/>
    <p1510:client id="{BC4F3635-E36A-4E4A-BF56-083B8ECDBFE4}" v="1" dt="2023-08-11T03:14:06.080"/>
    <p1510:client id="{E506F39D-B39F-407F-88A5-D26A4038CA47}" v="2" dt="2023-08-16T11:50:06.362"/>
    <p1510:client id="{F35A665C-0199-4A8A-8273-5EFA2FA85CDD}" v="4" dt="2023-08-11T02:14:53.6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dhurag tripathi" userId="9c2003cb903a57ce" providerId="Windows Live" clId="Web-{BC4F3635-E36A-4E4A-BF56-083B8ECDBFE4}"/>
    <pc:docChg chg="modSld">
      <pc:chgData name="Madhurag tripathi" userId="9c2003cb903a57ce" providerId="Windows Live" clId="Web-{BC4F3635-E36A-4E4A-BF56-083B8ECDBFE4}" dt="2023-08-11T03:15:52.177" v="4"/>
      <pc:docMkLst>
        <pc:docMk/>
      </pc:docMkLst>
      <pc:sldChg chg="addSp delSp modSp mod setBg">
        <pc:chgData name="Madhurag tripathi" userId="9c2003cb903a57ce" providerId="Windows Live" clId="Web-{BC4F3635-E36A-4E4A-BF56-083B8ECDBFE4}" dt="2023-08-11T03:13:47.782" v="1"/>
        <pc:sldMkLst>
          <pc:docMk/>
          <pc:sldMk cId="3725717450" sldId="256"/>
        </pc:sldMkLst>
        <pc:spChg chg="mod">
          <ac:chgData name="Madhurag tripathi" userId="9c2003cb903a57ce" providerId="Windows Live" clId="Web-{BC4F3635-E36A-4E4A-BF56-083B8ECDBFE4}" dt="2023-08-11T03:13:47.782" v="1"/>
          <ac:spMkLst>
            <pc:docMk/>
            <pc:sldMk cId="3725717450" sldId="256"/>
            <ac:spMk id="3" creationId="{974853CB-200A-1206-1ECA-DD9C20FB6C03}"/>
          </ac:spMkLst>
        </pc:spChg>
        <pc:spChg chg="mod">
          <ac:chgData name="Madhurag tripathi" userId="9c2003cb903a57ce" providerId="Windows Live" clId="Web-{BC4F3635-E36A-4E4A-BF56-083B8ECDBFE4}" dt="2023-08-11T03:13:47.782" v="1"/>
          <ac:spMkLst>
            <pc:docMk/>
            <pc:sldMk cId="3725717450" sldId="256"/>
            <ac:spMk id="5" creationId="{AC186596-B072-771A-53CF-9B4C373A7003}"/>
          </ac:spMkLst>
        </pc:spChg>
        <pc:spChg chg="del">
          <ac:chgData name="Madhurag tripathi" userId="9c2003cb903a57ce" providerId="Windows Live" clId="Web-{BC4F3635-E36A-4E4A-BF56-083B8ECDBFE4}" dt="2023-08-11T03:13:47.782" v="1"/>
          <ac:spMkLst>
            <pc:docMk/>
            <pc:sldMk cId="3725717450" sldId="256"/>
            <ac:spMk id="7" creationId="{71DB1F37-D3B6-A107-229C-727B420A7367}"/>
          </ac:spMkLst>
        </pc:spChg>
        <pc:spChg chg="add">
          <ac:chgData name="Madhurag tripathi" userId="9c2003cb903a57ce" providerId="Windows Live" clId="Web-{BC4F3635-E36A-4E4A-BF56-083B8ECDBFE4}" dt="2023-08-11T03:13:47.782" v="1"/>
          <ac:spMkLst>
            <pc:docMk/>
            <pc:sldMk cId="3725717450" sldId="256"/>
            <ac:spMk id="16" creationId="{AEBE9F1A-B38D-446E-83AE-14B17CE77FF2}"/>
          </ac:spMkLst>
        </pc:spChg>
        <pc:spChg chg="add">
          <ac:chgData name="Madhurag tripathi" userId="9c2003cb903a57ce" providerId="Windows Live" clId="Web-{BC4F3635-E36A-4E4A-BF56-083B8ECDBFE4}" dt="2023-08-11T03:13:47.782" v="1"/>
          <ac:spMkLst>
            <pc:docMk/>
            <pc:sldMk cId="3725717450" sldId="256"/>
            <ac:spMk id="22" creationId="{5E3EB826-A471-488F-9E8A-D65528A3C0CA}"/>
          </ac:spMkLst>
        </pc:spChg>
        <pc:spChg chg="add">
          <ac:chgData name="Madhurag tripathi" userId="9c2003cb903a57ce" providerId="Windows Live" clId="Web-{BC4F3635-E36A-4E4A-BF56-083B8ECDBFE4}" dt="2023-08-11T03:13:47.782" v="1"/>
          <ac:spMkLst>
            <pc:docMk/>
            <pc:sldMk cId="3725717450" sldId="256"/>
            <ac:spMk id="24" creationId="{D85D5AA8-773B-469A-8802-9645A4DC9B7D}"/>
          </ac:spMkLst>
        </pc:spChg>
        <pc:spChg chg="add">
          <ac:chgData name="Madhurag tripathi" userId="9c2003cb903a57ce" providerId="Windows Live" clId="Web-{BC4F3635-E36A-4E4A-BF56-083B8ECDBFE4}" dt="2023-08-11T03:13:47.782" v="1"/>
          <ac:spMkLst>
            <pc:docMk/>
            <pc:sldMk cId="3725717450" sldId="256"/>
            <ac:spMk id="26" creationId="{E89ED5F7-8269-4F20-B77F-70D4AA7A975B}"/>
          </ac:spMkLst>
        </pc:spChg>
        <pc:spChg chg="add">
          <ac:chgData name="Madhurag tripathi" userId="9c2003cb903a57ce" providerId="Windows Live" clId="Web-{BC4F3635-E36A-4E4A-BF56-083B8ECDBFE4}" dt="2023-08-11T03:13:47.782" v="1"/>
          <ac:spMkLst>
            <pc:docMk/>
            <pc:sldMk cId="3725717450" sldId="256"/>
            <ac:spMk id="28" creationId="{C75AF42C-C556-454E-B2D3-2C917CB812D5}"/>
          </ac:spMkLst>
        </pc:spChg>
        <pc:picChg chg="mod">
          <ac:chgData name="Madhurag tripathi" userId="9c2003cb903a57ce" providerId="Windows Live" clId="Web-{BC4F3635-E36A-4E4A-BF56-083B8ECDBFE4}" dt="2023-08-11T03:13:47.782" v="1"/>
          <ac:picMkLst>
            <pc:docMk/>
            <pc:sldMk cId="3725717450" sldId="256"/>
            <ac:picMk id="6" creationId="{34EADF6F-CE8A-66AA-72A9-179A71F20D81}"/>
          </ac:picMkLst>
        </pc:picChg>
        <pc:picChg chg="add">
          <ac:chgData name="Madhurag tripathi" userId="9c2003cb903a57ce" providerId="Windows Live" clId="Web-{BC4F3635-E36A-4E4A-BF56-083B8ECDBFE4}" dt="2023-08-11T03:13:47.782" v="1"/>
          <ac:picMkLst>
            <pc:docMk/>
            <pc:sldMk cId="3725717450" sldId="256"/>
            <ac:picMk id="12" creationId="{C9ECDD5C-152A-4CC7-8333-0F367B3A62EA}"/>
          </ac:picMkLst>
        </pc:picChg>
        <pc:picChg chg="add">
          <ac:chgData name="Madhurag tripathi" userId="9c2003cb903a57ce" providerId="Windows Live" clId="Web-{BC4F3635-E36A-4E4A-BF56-083B8ECDBFE4}" dt="2023-08-11T03:13:47.782" v="1"/>
          <ac:picMkLst>
            <pc:docMk/>
            <pc:sldMk cId="3725717450" sldId="256"/>
            <ac:picMk id="14" creationId="{7F5C92A3-369B-43F3-BDCE-E560B1B0EC89}"/>
          </ac:picMkLst>
        </pc:picChg>
        <pc:picChg chg="add">
          <ac:chgData name="Madhurag tripathi" userId="9c2003cb903a57ce" providerId="Windows Live" clId="Web-{BC4F3635-E36A-4E4A-BF56-083B8ECDBFE4}" dt="2023-08-11T03:13:47.782" v="1"/>
          <ac:picMkLst>
            <pc:docMk/>
            <pc:sldMk cId="3725717450" sldId="256"/>
            <ac:picMk id="18" creationId="{915B5014-A7EC-4BA6-9C83-8840CF81DB28}"/>
          </ac:picMkLst>
        </pc:picChg>
        <pc:picChg chg="add">
          <ac:chgData name="Madhurag tripathi" userId="9c2003cb903a57ce" providerId="Windows Live" clId="Web-{BC4F3635-E36A-4E4A-BF56-083B8ECDBFE4}" dt="2023-08-11T03:13:47.782" v="1"/>
          <ac:picMkLst>
            <pc:docMk/>
            <pc:sldMk cId="3725717450" sldId="256"/>
            <ac:picMk id="20" creationId="{022C43AB-86D7-420D-8AD7-DC0A15FDD0AF}"/>
          </ac:picMkLst>
        </pc:picChg>
      </pc:sldChg>
      <pc:sldChg chg="addSp modSp mod setBg setClrOvrMap">
        <pc:chgData name="Madhurag tripathi" userId="9c2003cb903a57ce" providerId="Windows Live" clId="Web-{BC4F3635-E36A-4E4A-BF56-083B8ECDBFE4}" dt="2023-08-11T03:15:52.177" v="4"/>
        <pc:sldMkLst>
          <pc:docMk/>
          <pc:sldMk cId="1409331047" sldId="258"/>
        </pc:sldMkLst>
        <pc:spChg chg="mod">
          <ac:chgData name="Madhurag tripathi" userId="9c2003cb903a57ce" providerId="Windows Live" clId="Web-{BC4F3635-E36A-4E4A-BF56-083B8ECDBFE4}" dt="2023-08-11T03:15:52.177" v="4"/>
          <ac:spMkLst>
            <pc:docMk/>
            <pc:sldMk cId="1409331047" sldId="258"/>
            <ac:spMk id="2" creationId="{EDC64ADB-DEB4-241A-1C1C-5CA33DE14E7B}"/>
          </ac:spMkLst>
        </pc:spChg>
        <pc:spChg chg="mod ord">
          <ac:chgData name="Madhurag tripathi" userId="9c2003cb903a57ce" providerId="Windows Live" clId="Web-{BC4F3635-E36A-4E4A-BF56-083B8ECDBFE4}" dt="2023-08-11T03:15:52.177" v="4"/>
          <ac:spMkLst>
            <pc:docMk/>
            <pc:sldMk cId="1409331047" sldId="258"/>
            <ac:spMk id="3" creationId="{5B7BF90C-FC61-2077-EF30-E8F349F85D9E}"/>
          </ac:spMkLst>
        </pc:spChg>
        <pc:spChg chg="add">
          <ac:chgData name="Madhurag tripathi" userId="9c2003cb903a57ce" providerId="Windows Live" clId="Web-{BC4F3635-E36A-4E4A-BF56-083B8ECDBFE4}" dt="2023-08-11T03:15:52.177" v="4"/>
          <ac:spMkLst>
            <pc:docMk/>
            <pc:sldMk cId="1409331047" sldId="258"/>
            <ac:spMk id="14" creationId="{4AC0CD9D-7610-4620-93B4-798CCD9AB581}"/>
          </ac:spMkLst>
        </pc:spChg>
        <pc:spChg chg="add">
          <ac:chgData name="Madhurag tripathi" userId="9c2003cb903a57ce" providerId="Windows Live" clId="Web-{BC4F3635-E36A-4E4A-BF56-083B8ECDBFE4}" dt="2023-08-11T03:15:52.177" v="4"/>
          <ac:spMkLst>
            <pc:docMk/>
            <pc:sldMk cId="1409331047" sldId="258"/>
            <ac:spMk id="20" creationId="{DE4D62F9-188E-4530-84C2-24BDEE4BEB82}"/>
          </ac:spMkLst>
        </pc:spChg>
        <pc:spChg chg="add">
          <ac:chgData name="Madhurag tripathi" userId="9c2003cb903a57ce" providerId="Windows Live" clId="Web-{BC4F3635-E36A-4E4A-BF56-083B8ECDBFE4}" dt="2023-08-11T03:15:52.177" v="4"/>
          <ac:spMkLst>
            <pc:docMk/>
            <pc:sldMk cId="1409331047" sldId="258"/>
            <ac:spMk id="22" creationId="{61515115-95FB-41E0-86F3-8744438C09D0}"/>
          </ac:spMkLst>
        </pc:spChg>
        <pc:spChg chg="add">
          <ac:chgData name="Madhurag tripathi" userId="9c2003cb903a57ce" providerId="Windows Live" clId="Web-{BC4F3635-E36A-4E4A-BF56-083B8ECDBFE4}" dt="2023-08-11T03:15:52.177" v="4"/>
          <ac:spMkLst>
            <pc:docMk/>
            <pc:sldMk cId="1409331047" sldId="258"/>
            <ac:spMk id="24" creationId="{8222A33F-BE2D-4D69-92A0-5DF8B17BAACA}"/>
          </ac:spMkLst>
        </pc:spChg>
        <pc:spChg chg="add">
          <ac:chgData name="Madhurag tripathi" userId="9c2003cb903a57ce" providerId="Windows Live" clId="Web-{BC4F3635-E36A-4E4A-BF56-083B8ECDBFE4}" dt="2023-08-11T03:15:52.177" v="4"/>
          <ac:spMkLst>
            <pc:docMk/>
            <pc:sldMk cId="1409331047" sldId="258"/>
            <ac:spMk id="26" creationId="{CE1C74D0-9609-468A-9597-5D87C8A42B58}"/>
          </ac:spMkLst>
        </pc:spChg>
        <pc:spChg chg="add">
          <ac:chgData name="Madhurag tripathi" userId="9c2003cb903a57ce" providerId="Windows Live" clId="Web-{BC4F3635-E36A-4E4A-BF56-083B8ECDBFE4}" dt="2023-08-11T03:15:52.177" v="4"/>
          <ac:spMkLst>
            <pc:docMk/>
            <pc:sldMk cId="1409331047" sldId="258"/>
            <ac:spMk id="28" creationId="{C137128D-E594-4905-9F76-E385F0831D60}"/>
          </ac:spMkLst>
        </pc:spChg>
        <pc:picChg chg="mod">
          <ac:chgData name="Madhurag tripathi" userId="9c2003cb903a57ce" providerId="Windows Live" clId="Web-{BC4F3635-E36A-4E4A-BF56-083B8ECDBFE4}" dt="2023-08-11T03:15:52.177" v="4"/>
          <ac:picMkLst>
            <pc:docMk/>
            <pc:sldMk cId="1409331047" sldId="258"/>
            <ac:picMk id="5" creationId="{2227EDA6-BA3B-BA9E-3077-6EE1865DB2AE}"/>
          </ac:picMkLst>
        </pc:picChg>
        <pc:picChg chg="add">
          <ac:chgData name="Madhurag tripathi" userId="9c2003cb903a57ce" providerId="Windows Live" clId="Web-{BC4F3635-E36A-4E4A-BF56-083B8ECDBFE4}" dt="2023-08-11T03:15:52.177" v="4"/>
          <ac:picMkLst>
            <pc:docMk/>
            <pc:sldMk cId="1409331047" sldId="258"/>
            <ac:picMk id="10" creationId="{41B68C77-138E-4BF7-A276-BD0C78A4219F}"/>
          </ac:picMkLst>
        </pc:picChg>
        <pc:picChg chg="add">
          <ac:chgData name="Madhurag tripathi" userId="9c2003cb903a57ce" providerId="Windows Live" clId="Web-{BC4F3635-E36A-4E4A-BF56-083B8ECDBFE4}" dt="2023-08-11T03:15:52.177" v="4"/>
          <ac:picMkLst>
            <pc:docMk/>
            <pc:sldMk cId="1409331047" sldId="258"/>
            <ac:picMk id="12" creationId="{7C268552-D473-46ED-B1B8-422042C4DEF1}"/>
          </ac:picMkLst>
        </pc:picChg>
        <pc:picChg chg="add">
          <ac:chgData name="Madhurag tripathi" userId="9c2003cb903a57ce" providerId="Windows Live" clId="Web-{BC4F3635-E36A-4E4A-BF56-083B8ECDBFE4}" dt="2023-08-11T03:15:52.177" v="4"/>
          <ac:picMkLst>
            <pc:docMk/>
            <pc:sldMk cId="1409331047" sldId="258"/>
            <ac:picMk id="16" creationId="{B9238B3E-24AA-439A-B527-6C5DF6D72145}"/>
          </ac:picMkLst>
        </pc:picChg>
        <pc:picChg chg="add">
          <ac:chgData name="Madhurag tripathi" userId="9c2003cb903a57ce" providerId="Windows Live" clId="Web-{BC4F3635-E36A-4E4A-BF56-083B8ECDBFE4}" dt="2023-08-11T03:15:52.177" v="4"/>
          <ac:picMkLst>
            <pc:docMk/>
            <pc:sldMk cId="1409331047" sldId="258"/>
            <ac:picMk id="18" creationId="{69F01145-BEA3-4CBF-AA21-10077B948CA8}"/>
          </ac:picMkLst>
        </pc:picChg>
      </pc:sldChg>
      <pc:sldChg chg="addSp modSp mod setBg">
        <pc:chgData name="Madhurag tripathi" userId="9c2003cb903a57ce" providerId="Windows Live" clId="Web-{BC4F3635-E36A-4E4A-BF56-083B8ECDBFE4}" dt="2023-08-11T03:13:32.735" v="0"/>
        <pc:sldMkLst>
          <pc:docMk/>
          <pc:sldMk cId="2175140915" sldId="268"/>
        </pc:sldMkLst>
        <pc:spChg chg="mod">
          <ac:chgData name="Madhurag tripathi" userId="9c2003cb903a57ce" providerId="Windows Live" clId="Web-{BC4F3635-E36A-4E4A-BF56-083B8ECDBFE4}" dt="2023-08-11T03:13:32.735" v="0"/>
          <ac:spMkLst>
            <pc:docMk/>
            <pc:sldMk cId="2175140915" sldId="268"/>
            <ac:spMk id="2" creationId="{5E9C35AB-FB1B-B90D-3999-008FD6BC15F1}"/>
          </ac:spMkLst>
        </pc:spChg>
        <pc:spChg chg="add">
          <ac:chgData name="Madhurag tripathi" userId="9c2003cb903a57ce" providerId="Windows Live" clId="Web-{BC4F3635-E36A-4E4A-BF56-083B8ECDBFE4}" dt="2023-08-11T03:13:32.735" v="0"/>
          <ac:spMkLst>
            <pc:docMk/>
            <pc:sldMk cId="2175140915" sldId="268"/>
            <ac:spMk id="13" creationId="{989BE678-777B-482A-A616-FEDC47B162E5}"/>
          </ac:spMkLst>
        </pc:spChg>
        <pc:spChg chg="add">
          <ac:chgData name="Madhurag tripathi" userId="9c2003cb903a57ce" providerId="Windows Live" clId="Web-{BC4F3635-E36A-4E4A-BF56-083B8ECDBFE4}" dt="2023-08-11T03:13:32.735" v="0"/>
          <ac:spMkLst>
            <pc:docMk/>
            <pc:sldMk cId="2175140915" sldId="268"/>
            <ac:spMk id="19" creationId="{D28BE0C3-2102-4820-B88B-A448B1840D14}"/>
          </ac:spMkLst>
        </pc:spChg>
        <pc:spChg chg="add">
          <ac:chgData name="Madhurag tripathi" userId="9c2003cb903a57ce" providerId="Windows Live" clId="Web-{BC4F3635-E36A-4E4A-BF56-083B8ECDBFE4}" dt="2023-08-11T03:13:32.735" v="0"/>
          <ac:spMkLst>
            <pc:docMk/>
            <pc:sldMk cId="2175140915" sldId="268"/>
            <ac:spMk id="21" creationId="{F3F4807A-5068-4492-8025-D75F320E908D}"/>
          </ac:spMkLst>
        </pc:spChg>
        <pc:spChg chg="add">
          <ac:chgData name="Madhurag tripathi" userId="9c2003cb903a57ce" providerId="Windows Live" clId="Web-{BC4F3635-E36A-4E4A-BF56-083B8ECDBFE4}" dt="2023-08-11T03:13:32.735" v="0"/>
          <ac:spMkLst>
            <pc:docMk/>
            <pc:sldMk cId="2175140915" sldId="268"/>
            <ac:spMk id="23" creationId="{B24996F8-180C-4DCB-8A26-DFA336CDEFBC}"/>
          </ac:spMkLst>
        </pc:spChg>
        <pc:spChg chg="add">
          <ac:chgData name="Madhurag tripathi" userId="9c2003cb903a57ce" providerId="Windows Live" clId="Web-{BC4F3635-E36A-4E4A-BF56-083B8ECDBFE4}" dt="2023-08-11T03:13:32.735" v="0"/>
          <ac:spMkLst>
            <pc:docMk/>
            <pc:sldMk cId="2175140915" sldId="268"/>
            <ac:spMk id="25" creationId="{630182B0-3559-41D5-9EBC-0BD86BEDAD09}"/>
          </ac:spMkLst>
        </pc:spChg>
        <pc:picChg chg="mod ord">
          <ac:chgData name="Madhurag tripathi" userId="9c2003cb903a57ce" providerId="Windows Live" clId="Web-{BC4F3635-E36A-4E4A-BF56-083B8ECDBFE4}" dt="2023-08-11T03:13:32.735" v="0"/>
          <ac:picMkLst>
            <pc:docMk/>
            <pc:sldMk cId="2175140915" sldId="268"/>
            <ac:picMk id="4" creationId="{107989B5-A2D3-779F-2FD9-9FD48D442C6D}"/>
          </ac:picMkLst>
        </pc:picChg>
        <pc:picChg chg="add">
          <ac:chgData name="Madhurag tripathi" userId="9c2003cb903a57ce" providerId="Windows Live" clId="Web-{BC4F3635-E36A-4E4A-BF56-083B8ECDBFE4}" dt="2023-08-11T03:13:32.735" v="0"/>
          <ac:picMkLst>
            <pc:docMk/>
            <pc:sldMk cId="2175140915" sldId="268"/>
            <ac:picMk id="9" creationId="{DF19BAF3-7E20-4B9D-B544-BABAEEA1FA75}"/>
          </ac:picMkLst>
        </pc:picChg>
        <pc:picChg chg="add">
          <ac:chgData name="Madhurag tripathi" userId="9c2003cb903a57ce" providerId="Windows Live" clId="Web-{BC4F3635-E36A-4E4A-BF56-083B8ECDBFE4}" dt="2023-08-11T03:13:32.735" v="0"/>
          <ac:picMkLst>
            <pc:docMk/>
            <pc:sldMk cId="2175140915" sldId="268"/>
            <ac:picMk id="11" creationId="{950648F4-ABCD-4DF0-8641-76CFB2354721}"/>
          </ac:picMkLst>
        </pc:picChg>
        <pc:picChg chg="add">
          <ac:chgData name="Madhurag tripathi" userId="9c2003cb903a57ce" providerId="Windows Live" clId="Web-{BC4F3635-E36A-4E4A-BF56-083B8ECDBFE4}" dt="2023-08-11T03:13:32.735" v="0"/>
          <ac:picMkLst>
            <pc:docMk/>
            <pc:sldMk cId="2175140915" sldId="268"/>
            <ac:picMk id="15" creationId="{CF1EB4BD-9C7E-4AA3-9681-C7EB0DA6250B}"/>
          </ac:picMkLst>
        </pc:picChg>
        <pc:picChg chg="add">
          <ac:chgData name="Madhurag tripathi" userId="9c2003cb903a57ce" providerId="Windows Live" clId="Web-{BC4F3635-E36A-4E4A-BF56-083B8ECDBFE4}" dt="2023-08-11T03:13:32.735" v="0"/>
          <ac:picMkLst>
            <pc:docMk/>
            <pc:sldMk cId="2175140915" sldId="268"/>
            <ac:picMk id="17" creationId="{94AAE3AA-3759-4D28-B0EF-575F25A5146C}"/>
          </ac:picMkLst>
        </pc:picChg>
      </pc:sldChg>
      <pc:sldChg chg="addSp modSp mod setBg addAnim setClrOvrMap">
        <pc:chgData name="Madhurag tripathi" userId="9c2003cb903a57ce" providerId="Windows Live" clId="Web-{BC4F3635-E36A-4E4A-BF56-083B8ECDBFE4}" dt="2023-08-11T03:14:06.080" v="3"/>
        <pc:sldMkLst>
          <pc:docMk/>
          <pc:sldMk cId="3588722182" sldId="275"/>
        </pc:sldMkLst>
        <pc:spChg chg="mod">
          <ac:chgData name="Madhurag tripathi" userId="9c2003cb903a57ce" providerId="Windows Live" clId="Web-{BC4F3635-E36A-4E4A-BF56-083B8ECDBFE4}" dt="2023-08-11T03:14:06.080" v="2"/>
          <ac:spMkLst>
            <pc:docMk/>
            <pc:sldMk cId="3588722182" sldId="275"/>
            <ac:spMk id="2" creationId="{3B29F782-37C1-1EC4-4735-2C137924E943}"/>
          </ac:spMkLst>
        </pc:spChg>
        <pc:spChg chg="mod">
          <ac:chgData name="Madhurag tripathi" userId="9c2003cb903a57ce" providerId="Windows Live" clId="Web-{BC4F3635-E36A-4E4A-BF56-083B8ECDBFE4}" dt="2023-08-11T03:14:06.080" v="2"/>
          <ac:spMkLst>
            <pc:docMk/>
            <pc:sldMk cId="3588722182" sldId="275"/>
            <ac:spMk id="8" creationId="{B9C44AC2-B6BA-2BF8-48E1-F41EDDDC9945}"/>
          </ac:spMkLst>
        </pc:spChg>
        <pc:spChg chg="add">
          <ac:chgData name="Madhurag tripathi" userId="9c2003cb903a57ce" providerId="Windows Live" clId="Web-{BC4F3635-E36A-4E4A-BF56-083B8ECDBFE4}" dt="2023-08-11T03:14:06.080" v="2"/>
          <ac:spMkLst>
            <pc:docMk/>
            <pc:sldMk cId="3588722182" sldId="275"/>
            <ac:spMk id="17" creationId="{989BE678-777B-482A-A616-FEDC47B162E5}"/>
          </ac:spMkLst>
        </pc:spChg>
        <pc:spChg chg="add">
          <ac:chgData name="Madhurag tripathi" userId="9c2003cb903a57ce" providerId="Windows Live" clId="Web-{BC4F3635-E36A-4E4A-BF56-083B8ECDBFE4}" dt="2023-08-11T03:14:06.080" v="2"/>
          <ac:spMkLst>
            <pc:docMk/>
            <pc:sldMk cId="3588722182" sldId="275"/>
            <ac:spMk id="23" creationId="{D28BE0C3-2102-4820-B88B-A448B1840D14}"/>
          </ac:spMkLst>
        </pc:spChg>
        <pc:spChg chg="add">
          <ac:chgData name="Madhurag tripathi" userId="9c2003cb903a57ce" providerId="Windows Live" clId="Web-{BC4F3635-E36A-4E4A-BF56-083B8ECDBFE4}" dt="2023-08-11T03:14:06.080" v="2"/>
          <ac:spMkLst>
            <pc:docMk/>
            <pc:sldMk cId="3588722182" sldId="275"/>
            <ac:spMk id="25" creationId="{F3F4807A-5068-4492-8025-D75F320E908D}"/>
          </ac:spMkLst>
        </pc:spChg>
        <pc:spChg chg="add">
          <ac:chgData name="Madhurag tripathi" userId="9c2003cb903a57ce" providerId="Windows Live" clId="Web-{BC4F3635-E36A-4E4A-BF56-083B8ECDBFE4}" dt="2023-08-11T03:14:06.080" v="2"/>
          <ac:spMkLst>
            <pc:docMk/>
            <pc:sldMk cId="3588722182" sldId="275"/>
            <ac:spMk id="27" creationId="{B24996F8-180C-4DCB-8A26-DFA336CDEFBC}"/>
          </ac:spMkLst>
        </pc:spChg>
        <pc:spChg chg="add">
          <ac:chgData name="Madhurag tripathi" userId="9c2003cb903a57ce" providerId="Windows Live" clId="Web-{BC4F3635-E36A-4E4A-BF56-083B8ECDBFE4}" dt="2023-08-11T03:14:06.080" v="2"/>
          <ac:spMkLst>
            <pc:docMk/>
            <pc:sldMk cId="3588722182" sldId="275"/>
            <ac:spMk id="29" creationId="{630182B0-3559-41D5-9EBC-0BD86BEDAD09}"/>
          </ac:spMkLst>
        </pc:spChg>
        <pc:picChg chg="mod">
          <ac:chgData name="Madhurag tripathi" userId="9c2003cb903a57ce" providerId="Windows Live" clId="Web-{BC4F3635-E36A-4E4A-BF56-083B8ECDBFE4}" dt="2023-08-11T03:14:06.080" v="2"/>
          <ac:picMkLst>
            <pc:docMk/>
            <pc:sldMk cId="3588722182" sldId="275"/>
            <ac:picMk id="4" creationId="{71ABB152-2790-C4EA-B22E-57973043DAC6}"/>
          </ac:picMkLst>
        </pc:picChg>
        <pc:picChg chg="add">
          <ac:chgData name="Madhurag tripathi" userId="9c2003cb903a57ce" providerId="Windows Live" clId="Web-{BC4F3635-E36A-4E4A-BF56-083B8ECDBFE4}" dt="2023-08-11T03:14:06.080" v="2"/>
          <ac:picMkLst>
            <pc:docMk/>
            <pc:sldMk cId="3588722182" sldId="275"/>
            <ac:picMk id="10" creationId="{DF19BAF3-7E20-4B9D-B544-BABAEEA1FA75}"/>
          </ac:picMkLst>
        </pc:picChg>
        <pc:picChg chg="add">
          <ac:chgData name="Madhurag tripathi" userId="9c2003cb903a57ce" providerId="Windows Live" clId="Web-{BC4F3635-E36A-4E4A-BF56-083B8ECDBFE4}" dt="2023-08-11T03:14:06.080" v="2"/>
          <ac:picMkLst>
            <pc:docMk/>
            <pc:sldMk cId="3588722182" sldId="275"/>
            <ac:picMk id="15" creationId="{950648F4-ABCD-4DF0-8641-76CFB2354721}"/>
          </ac:picMkLst>
        </pc:picChg>
        <pc:picChg chg="add">
          <ac:chgData name="Madhurag tripathi" userId="9c2003cb903a57ce" providerId="Windows Live" clId="Web-{BC4F3635-E36A-4E4A-BF56-083B8ECDBFE4}" dt="2023-08-11T03:14:06.080" v="2"/>
          <ac:picMkLst>
            <pc:docMk/>
            <pc:sldMk cId="3588722182" sldId="275"/>
            <ac:picMk id="19" creationId="{CF1EB4BD-9C7E-4AA3-9681-C7EB0DA6250B}"/>
          </ac:picMkLst>
        </pc:picChg>
        <pc:picChg chg="add">
          <ac:chgData name="Madhurag tripathi" userId="9c2003cb903a57ce" providerId="Windows Live" clId="Web-{BC4F3635-E36A-4E4A-BF56-083B8ECDBFE4}" dt="2023-08-11T03:14:06.080" v="2"/>
          <ac:picMkLst>
            <pc:docMk/>
            <pc:sldMk cId="3588722182" sldId="275"/>
            <ac:picMk id="21" creationId="{94AAE3AA-3759-4D28-B0EF-575F25A5146C}"/>
          </ac:picMkLst>
        </pc:picChg>
      </pc:sldChg>
    </pc:docChg>
  </pc:docChgLst>
  <pc:docChgLst>
    <pc:chgData name="Guest User" providerId="Windows Live" clId="Web-{2ED9F6B8-42DB-4F59-AC57-5A6AC896CDA4}"/>
    <pc:docChg chg="addSld modSld sldOrd modSection">
      <pc:chgData name="Guest User" userId="" providerId="Windows Live" clId="Web-{2ED9F6B8-42DB-4F59-AC57-5A6AC896CDA4}" dt="2023-08-13T02:12:50.135" v="92"/>
      <pc:docMkLst>
        <pc:docMk/>
      </pc:docMkLst>
      <pc:sldChg chg="ord">
        <pc:chgData name="Guest User" userId="" providerId="Windows Live" clId="Web-{2ED9F6B8-42DB-4F59-AC57-5A6AC896CDA4}" dt="2023-08-13T02:05:36.902" v="1"/>
        <pc:sldMkLst>
          <pc:docMk/>
          <pc:sldMk cId="1224707055" sldId="269"/>
        </pc:sldMkLst>
      </pc:sldChg>
      <pc:sldChg chg="modSp">
        <pc:chgData name="Guest User" userId="" providerId="Windows Live" clId="Web-{2ED9F6B8-42DB-4F59-AC57-5A6AC896CDA4}" dt="2023-08-13T02:12:15.822" v="91" actId="20577"/>
        <pc:sldMkLst>
          <pc:docMk/>
          <pc:sldMk cId="835839756" sldId="270"/>
        </pc:sldMkLst>
        <pc:spChg chg="mod">
          <ac:chgData name="Guest User" userId="" providerId="Windows Live" clId="Web-{2ED9F6B8-42DB-4F59-AC57-5A6AC896CDA4}" dt="2023-08-13T02:12:15.822" v="91" actId="20577"/>
          <ac:spMkLst>
            <pc:docMk/>
            <pc:sldMk cId="835839756" sldId="270"/>
            <ac:spMk id="4" creationId="{5C581BF5-FBD2-0483-D6FE-38630162979B}"/>
          </ac:spMkLst>
        </pc:spChg>
      </pc:sldChg>
      <pc:sldChg chg="addSp modSp mod setBg setClrOvrMap">
        <pc:chgData name="Guest User" userId="" providerId="Windows Live" clId="Web-{2ED9F6B8-42DB-4F59-AC57-5A6AC896CDA4}" dt="2023-08-13T02:12:50.135" v="92"/>
        <pc:sldMkLst>
          <pc:docMk/>
          <pc:sldMk cId="2586032719" sldId="274"/>
        </pc:sldMkLst>
        <pc:spChg chg="add">
          <ac:chgData name="Guest User" userId="" providerId="Windows Live" clId="Web-{2ED9F6B8-42DB-4F59-AC57-5A6AC896CDA4}" dt="2023-08-13T02:06:46.701" v="22"/>
          <ac:spMkLst>
            <pc:docMk/>
            <pc:sldMk cId="2586032719" sldId="274"/>
            <ac:spMk id="347" creationId="{4AC0CD9D-7610-4620-93B4-798CCD9AB581}"/>
          </ac:spMkLst>
        </pc:spChg>
        <pc:spChg chg="add">
          <ac:chgData name="Guest User" userId="" providerId="Windows Live" clId="Web-{2ED9F6B8-42DB-4F59-AC57-5A6AC896CDA4}" dt="2023-08-13T02:06:46.701" v="22"/>
          <ac:spMkLst>
            <pc:docMk/>
            <pc:sldMk cId="2586032719" sldId="274"/>
            <ac:spMk id="353" creationId="{DE4D62F9-188E-4530-84C2-24BDEE4BEB82}"/>
          </ac:spMkLst>
        </pc:spChg>
        <pc:spChg chg="add">
          <ac:chgData name="Guest User" userId="" providerId="Windows Live" clId="Web-{2ED9F6B8-42DB-4F59-AC57-5A6AC896CDA4}" dt="2023-08-13T02:06:46.701" v="22"/>
          <ac:spMkLst>
            <pc:docMk/>
            <pc:sldMk cId="2586032719" sldId="274"/>
            <ac:spMk id="355" creationId="{61515115-95FB-41E0-86F3-8744438C09D0}"/>
          </ac:spMkLst>
        </pc:spChg>
        <pc:spChg chg="add">
          <ac:chgData name="Guest User" userId="" providerId="Windows Live" clId="Web-{2ED9F6B8-42DB-4F59-AC57-5A6AC896CDA4}" dt="2023-08-13T02:06:46.701" v="22"/>
          <ac:spMkLst>
            <pc:docMk/>
            <pc:sldMk cId="2586032719" sldId="274"/>
            <ac:spMk id="357" creationId="{8222A33F-BE2D-4D69-92A0-5DF8B17BAACA}"/>
          </ac:spMkLst>
        </pc:spChg>
        <pc:spChg chg="add">
          <ac:chgData name="Guest User" userId="" providerId="Windows Live" clId="Web-{2ED9F6B8-42DB-4F59-AC57-5A6AC896CDA4}" dt="2023-08-13T02:06:46.701" v="22"/>
          <ac:spMkLst>
            <pc:docMk/>
            <pc:sldMk cId="2586032719" sldId="274"/>
            <ac:spMk id="359" creationId="{CE1C74D0-9609-468A-9597-5D87C8A42B58}"/>
          </ac:spMkLst>
        </pc:spChg>
        <pc:spChg chg="add">
          <ac:chgData name="Guest User" userId="" providerId="Windows Live" clId="Web-{2ED9F6B8-42DB-4F59-AC57-5A6AC896CDA4}" dt="2023-08-13T02:06:46.701" v="22"/>
          <ac:spMkLst>
            <pc:docMk/>
            <pc:sldMk cId="2586032719" sldId="274"/>
            <ac:spMk id="361" creationId="{C137128D-E594-4905-9F76-E385F0831D60}"/>
          </ac:spMkLst>
        </pc:spChg>
        <pc:graphicFrameChg chg="mod modGraphic">
          <ac:chgData name="Guest User" userId="" providerId="Windows Live" clId="Web-{2ED9F6B8-42DB-4F59-AC57-5A6AC896CDA4}" dt="2023-08-13T02:12:50.135" v="92"/>
          <ac:graphicFrameMkLst>
            <pc:docMk/>
            <pc:sldMk cId="2586032719" sldId="274"/>
            <ac:graphicFrameMk id="338" creationId="{200AFCFD-FAA1-ECE3-B459-0BE046BB9337}"/>
          </ac:graphicFrameMkLst>
        </pc:graphicFrameChg>
        <pc:picChg chg="mod ord">
          <ac:chgData name="Guest User" userId="" providerId="Windows Live" clId="Web-{2ED9F6B8-42DB-4F59-AC57-5A6AC896CDA4}" dt="2023-08-13T02:06:46.701" v="22"/>
          <ac:picMkLst>
            <pc:docMk/>
            <pc:sldMk cId="2586032719" sldId="274"/>
            <ac:picMk id="28" creationId="{0179A22D-0D8E-0C87-C3F3-77A8DC4970A8}"/>
          </ac:picMkLst>
        </pc:picChg>
        <pc:picChg chg="add">
          <ac:chgData name="Guest User" userId="" providerId="Windows Live" clId="Web-{2ED9F6B8-42DB-4F59-AC57-5A6AC896CDA4}" dt="2023-08-13T02:06:46.701" v="22"/>
          <ac:picMkLst>
            <pc:docMk/>
            <pc:sldMk cId="2586032719" sldId="274"/>
            <ac:picMk id="343" creationId="{41B68C77-138E-4BF7-A276-BD0C78A4219F}"/>
          </ac:picMkLst>
        </pc:picChg>
        <pc:picChg chg="add">
          <ac:chgData name="Guest User" userId="" providerId="Windows Live" clId="Web-{2ED9F6B8-42DB-4F59-AC57-5A6AC896CDA4}" dt="2023-08-13T02:06:46.701" v="22"/>
          <ac:picMkLst>
            <pc:docMk/>
            <pc:sldMk cId="2586032719" sldId="274"/>
            <ac:picMk id="345" creationId="{7C268552-D473-46ED-B1B8-422042C4DEF1}"/>
          </ac:picMkLst>
        </pc:picChg>
        <pc:picChg chg="add">
          <ac:chgData name="Guest User" userId="" providerId="Windows Live" clId="Web-{2ED9F6B8-42DB-4F59-AC57-5A6AC896CDA4}" dt="2023-08-13T02:06:46.701" v="22"/>
          <ac:picMkLst>
            <pc:docMk/>
            <pc:sldMk cId="2586032719" sldId="274"/>
            <ac:picMk id="349" creationId="{B9238B3E-24AA-439A-B527-6C5DF6D72145}"/>
          </ac:picMkLst>
        </pc:picChg>
        <pc:picChg chg="add">
          <ac:chgData name="Guest User" userId="" providerId="Windows Live" clId="Web-{2ED9F6B8-42DB-4F59-AC57-5A6AC896CDA4}" dt="2023-08-13T02:06:46.701" v="22"/>
          <ac:picMkLst>
            <pc:docMk/>
            <pc:sldMk cId="2586032719" sldId="274"/>
            <ac:picMk id="351" creationId="{69F01145-BEA3-4CBF-AA21-10077B948CA8}"/>
          </ac:picMkLst>
        </pc:picChg>
      </pc:sldChg>
      <pc:sldChg chg="addSp delSp modSp new mod setBg">
        <pc:chgData name="Guest User" userId="" providerId="Windows Live" clId="Web-{2ED9F6B8-42DB-4F59-AC57-5A6AC896CDA4}" dt="2023-08-13T02:10:59.897" v="89"/>
        <pc:sldMkLst>
          <pc:docMk/>
          <pc:sldMk cId="3859595231" sldId="276"/>
        </pc:sldMkLst>
        <pc:spChg chg="add mod">
          <ac:chgData name="Guest User" userId="" providerId="Windows Live" clId="Web-{2ED9F6B8-42DB-4F59-AC57-5A6AC896CDA4}" dt="2023-08-13T02:10:59.897" v="89"/>
          <ac:spMkLst>
            <pc:docMk/>
            <pc:sldMk cId="3859595231" sldId="276"/>
            <ac:spMk id="2" creationId="{E59B70CF-0899-2C9A-B899-83786712DE8F}"/>
          </ac:spMkLst>
        </pc:spChg>
        <pc:spChg chg="add mod ord">
          <ac:chgData name="Guest User" userId="" providerId="Windows Live" clId="Web-{2ED9F6B8-42DB-4F59-AC57-5A6AC896CDA4}" dt="2023-08-13T02:10:59.897" v="89"/>
          <ac:spMkLst>
            <pc:docMk/>
            <pc:sldMk cId="3859595231" sldId="276"/>
            <ac:spMk id="3" creationId="{BCE98FE0-7403-2DC5-00FB-44C3DF564FE6}"/>
          </ac:spMkLst>
        </pc:spChg>
        <pc:spChg chg="add del">
          <ac:chgData name="Guest User" userId="" providerId="Windows Live" clId="Web-{2ED9F6B8-42DB-4F59-AC57-5A6AC896CDA4}" dt="2023-08-13T02:10:59.897" v="89"/>
          <ac:spMkLst>
            <pc:docMk/>
            <pc:sldMk cId="3859595231" sldId="276"/>
            <ac:spMk id="12" creationId="{989BE678-777B-482A-A616-FEDC47B162E5}"/>
          </ac:spMkLst>
        </pc:spChg>
        <pc:spChg chg="add del">
          <ac:chgData name="Guest User" userId="" providerId="Windows Live" clId="Web-{2ED9F6B8-42DB-4F59-AC57-5A6AC896CDA4}" dt="2023-08-13T02:10:59.897" v="89"/>
          <ac:spMkLst>
            <pc:docMk/>
            <pc:sldMk cId="3859595231" sldId="276"/>
            <ac:spMk id="18" creationId="{D28BE0C3-2102-4820-B88B-A448B1840D14}"/>
          </ac:spMkLst>
        </pc:spChg>
        <pc:spChg chg="add del">
          <ac:chgData name="Guest User" userId="" providerId="Windows Live" clId="Web-{2ED9F6B8-42DB-4F59-AC57-5A6AC896CDA4}" dt="2023-08-13T02:10:59.897" v="89"/>
          <ac:spMkLst>
            <pc:docMk/>
            <pc:sldMk cId="3859595231" sldId="276"/>
            <ac:spMk id="20" creationId="{C8A3C342-1D03-412F-8DD3-BF519E8E0AE9}"/>
          </ac:spMkLst>
        </pc:spChg>
        <pc:spChg chg="add del">
          <ac:chgData name="Guest User" userId="" providerId="Windows Live" clId="Web-{2ED9F6B8-42DB-4F59-AC57-5A6AC896CDA4}" dt="2023-08-13T02:10:59.897" v="89"/>
          <ac:spMkLst>
            <pc:docMk/>
            <pc:sldMk cId="3859595231" sldId="276"/>
            <ac:spMk id="22" creationId="{81CC9B02-E087-4350-AEBD-2C3CF001AF01}"/>
          </ac:spMkLst>
        </pc:spChg>
        <pc:spChg chg="add">
          <ac:chgData name="Guest User" userId="" providerId="Windows Live" clId="Web-{2ED9F6B8-42DB-4F59-AC57-5A6AC896CDA4}" dt="2023-08-13T02:10:59.897" v="89"/>
          <ac:spMkLst>
            <pc:docMk/>
            <pc:sldMk cId="3859595231" sldId="276"/>
            <ac:spMk id="31" creationId="{989BE678-777B-482A-A616-FEDC47B162E5}"/>
          </ac:spMkLst>
        </pc:spChg>
        <pc:spChg chg="add">
          <ac:chgData name="Guest User" userId="" providerId="Windows Live" clId="Web-{2ED9F6B8-42DB-4F59-AC57-5A6AC896CDA4}" dt="2023-08-13T02:10:59.897" v="89"/>
          <ac:spMkLst>
            <pc:docMk/>
            <pc:sldMk cId="3859595231" sldId="276"/>
            <ac:spMk id="37" creationId="{D28BE0C3-2102-4820-B88B-A448B1840D14}"/>
          </ac:spMkLst>
        </pc:spChg>
        <pc:spChg chg="add">
          <ac:chgData name="Guest User" userId="" providerId="Windows Live" clId="Web-{2ED9F6B8-42DB-4F59-AC57-5A6AC896CDA4}" dt="2023-08-13T02:10:59.897" v="89"/>
          <ac:spMkLst>
            <pc:docMk/>
            <pc:sldMk cId="3859595231" sldId="276"/>
            <ac:spMk id="39" creationId="{C8A3C342-1D03-412F-8DD3-BF519E8E0AE9}"/>
          </ac:spMkLst>
        </pc:spChg>
        <pc:spChg chg="add">
          <ac:chgData name="Guest User" userId="" providerId="Windows Live" clId="Web-{2ED9F6B8-42DB-4F59-AC57-5A6AC896CDA4}" dt="2023-08-13T02:10:59.897" v="89"/>
          <ac:spMkLst>
            <pc:docMk/>
            <pc:sldMk cId="3859595231" sldId="276"/>
            <ac:spMk id="41" creationId="{81CC9B02-E087-4350-AEBD-2C3CF001AF01}"/>
          </ac:spMkLst>
        </pc:spChg>
        <pc:picChg chg="add mod">
          <ac:chgData name="Guest User" userId="" providerId="Windows Live" clId="Web-{2ED9F6B8-42DB-4F59-AC57-5A6AC896CDA4}" dt="2023-08-13T02:10:59.897" v="89"/>
          <ac:picMkLst>
            <pc:docMk/>
            <pc:sldMk cId="3859595231" sldId="276"/>
            <ac:picMk id="4" creationId="{1A257D3D-E458-7C8A-25F7-ED30A87A2D8C}"/>
          </ac:picMkLst>
        </pc:picChg>
        <pc:picChg chg="add del">
          <ac:chgData name="Guest User" userId="" providerId="Windows Live" clId="Web-{2ED9F6B8-42DB-4F59-AC57-5A6AC896CDA4}" dt="2023-08-13T02:10:59.897" v="89"/>
          <ac:picMkLst>
            <pc:docMk/>
            <pc:sldMk cId="3859595231" sldId="276"/>
            <ac:picMk id="8" creationId="{DF19BAF3-7E20-4B9D-B544-BABAEEA1FA75}"/>
          </ac:picMkLst>
        </pc:picChg>
        <pc:picChg chg="add del">
          <ac:chgData name="Guest User" userId="" providerId="Windows Live" clId="Web-{2ED9F6B8-42DB-4F59-AC57-5A6AC896CDA4}" dt="2023-08-13T02:10:59.897" v="89"/>
          <ac:picMkLst>
            <pc:docMk/>
            <pc:sldMk cId="3859595231" sldId="276"/>
            <ac:picMk id="10" creationId="{950648F4-ABCD-4DF0-8641-76CFB2354721}"/>
          </ac:picMkLst>
        </pc:picChg>
        <pc:picChg chg="add del">
          <ac:chgData name="Guest User" userId="" providerId="Windows Live" clId="Web-{2ED9F6B8-42DB-4F59-AC57-5A6AC896CDA4}" dt="2023-08-13T02:10:59.897" v="89"/>
          <ac:picMkLst>
            <pc:docMk/>
            <pc:sldMk cId="3859595231" sldId="276"/>
            <ac:picMk id="14" creationId="{CF1EB4BD-9C7E-4AA3-9681-C7EB0DA6250B}"/>
          </ac:picMkLst>
        </pc:picChg>
        <pc:picChg chg="add del">
          <ac:chgData name="Guest User" userId="" providerId="Windows Live" clId="Web-{2ED9F6B8-42DB-4F59-AC57-5A6AC896CDA4}" dt="2023-08-13T02:10:59.897" v="89"/>
          <ac:picMkLst>
            <pc:docMk/>
            <pc:sldMk cId="3859595231" sldId="276"/>
            <ac:picMk id="16" creationId="{94AAE3AA-3759-4D28-B0EF-575F25A5146C}"/>
          </ac:picMkLst>
        </pc:picChg>
        <pc:picChg chg="add">
          <ac:chgData name="Guest User" userId="" providerId="Windows Live" clId="Web-{2ED9F6B8-42DB-4F59-AC57-5A6AC896CDA4}" dt="2023-08-13T02:10:59.897" v="89"/>
          <ac:picMkLst>
            <pc:docMk/>
            <pc:sldMk cId="3859595231" sldId="276"/>
            <ac:picMk id="27" creationId="{DF19BAF3-7E20-4B9D-B544-BABAEEA1FA75}"/>
          </ac:picMkLst>
        </pc:picChg>
        <pc:picChg chg="add">
          <ac:chgData name="Guest User" userId="" providerId="Windows Live" clId="Web-{2ED9F6B8-42DB-4F59-AC57-5A6AC896CDA4}" dt="2023-08-13T02:10:59.897" v="89"/>
          <ac:picMkLst>
            <pc:docMk/>
            <pc:sldMk cId="3859595231" sldId="276"/>
            <ac:picMk id="29" creationId="{950648F4-ABCD-4DF0-8641-76CFB2354721}"/>
          </ac:picMkLst>
        </pc:picChg>
        <pc:picChg chg="add">
          <ac:chgData name="Guest User" userId="" providerId="Windows Live" clId="Web-{2ED9F6B8-42DB-4F59-AC57-5A6AC896CDA4}" dt="2023-08-13T02:10:59.897" v="89"/>
          <ac:picMkLst>
            <pc:docMk/>
            <pc:sldMk cId="3859595231" sldId="276"/>
            <ac:picMk id="33" creationId="{CF1EB4BD-9C7E-4AA3-9681-C7EB0DA6250B}"/>
          </ac:picMkLst>
        </pc:picChg>
        <pc:picChg chg="add">
          <ac:chgData name="Guest User" userId="" providerId="Windows Live" clId="Web-{2ED9F6B8-42DB-4F59-AC57-5A6AC896CDA4}" dt="2023-08-13T02:10:59.897" v="89"/>
          <ac:picMkLst>
            <pc:docMk/>
            <pc:sldMk cId="3859595231" sldId="276"/>
            <ac:picMk id="35" creationId="{94AAE3AA-3759-4D28-B0EF-575F25A5146C}"/>
          </ac:picMkLst>
        </pc:picChg>
      </pc:sldChg>
    </pc:docChg>
  </pc:docChgLst>
  <pc:docChgLst>
    <pc:chgData name="Madhurag tripathi" userId="9c2003cb903a57ce" providerId="LiveId" clId="{1C27964E-8DD7-46C0-AB05-42A84E24963E}"/>
    <pc:docChg chg="custSel modSld modMainMaster">
      <pc:chgData name="Madhurag tripathi" userId="9c2003cb903a57ce" providerId="LiveId" clId="{1C27964E-8DD7-46C0-AB05-42A84E24963E}" dt="2023-08-11T03:19:09.088" v="26"/>
      <pc:docMkLst>
        <pc:docMk/>
      </pc:docMkLst>
      <pc:sldChg chg="delSp modSp delDesignElem">
        <pc:chgData name="Madhurag tripathi" userId="9c2003cb903a57ce" providerId="LiveId" clId="{1C27964E-8DD7-46C0-AB05-42A84E24963E}" dt="2023-08-11T02:55:49.163" v="14"/>
        <pc:sldMkLst>
          <pc:docMk/>
          <pc:sldMk cId="3435861952" sldId="257"/>
        </pc:sldMkLst>
        <pc:spChg chg="mod">
          <ac:chgData name="Madhurag tripathi" userId="9c2003cb903a57ce" providerId="LiveId" clId="{1C27964E-8DD7-46C0-AB05-42A84E24963E}" dt="2023-08-11T02:55:49.163" v="14"/>
          <ac:spMkLst>
            <pc:docMk/>
            <pc:sldMk cId="3435861952" sldId="257"/>
            <ac:spMk id="2" creationId="{EA043C92-E379-F69E-F702-552E1FE28059}"/>
          </ac:spMkLst>
        </pc:spChg>
        <pc:grpChg chg="del">
          <ac:chgData name="Madhurag tripathi" userId="9c2003cb903a57ce" providerId="LiveId" clId="{1C27964E-8DD7-46C0-AB05-42A84E24963E}" dt="2023-08-11T02:55:49.163" v="14"/>
          <ac:grpSpMkLst>
            <pc:docMk/>
            <pc:sldMk cId="3435861952" sldId="257"/>
            <ac:grpSpMk id="93" creationId="{EB95AFDF-FA7D-4311-9C65-6D507D92F474}"/>
          </ac:grpSpMkLst>
        </pc:grpChg>
        <pc:picChg chg="del">
          <ac:chgData name="Madhurag tripathi" userId="9c2003cb903a57ce" providerId="LiveId" clId="{1C27964E-8DD7-46C0-AB05-42A84E24963E}" dt="2023-08-11T02:55:49.163" v="14"/>
          <ac:picMkLst>
            <pc:docMk/>
            <pc:sldMk cId="3435861952" sldId="257"/>
            <ac:picMk id="92" creationId="{5FF7B57D-FF7B-48B3-9F60-9BCEEECF9E76}"/>
          </ac:picMkLst>
        </pc:picChg>
      </pc:sldChg>
      <pc:sldChg chg="delSp modSp mod delDesignElem">
        <pc:chgData name="Madhurag tripathi" userId="9c2003cb903a57ce" providerId="LiveId" clId="{1C27964E-8DD7-46C0-AB05-42A84E24963E}" dt="2023-08-11T02:55:49.365" v="16" actId="27636"/>
        <pc:sldMkLst>
          <pc:docMk/>
          <pc:sldMk cId="1409331047" sldId="258"/>
        </pc:sldMkLst>
        <pc:spChg chg="mod">
          <ac:chgData name="Madhurag tripathi" userId="9c2003cb903a57ce" providerId="LiveId" clId="{1C27964E-8DD7-46C0-AB05-42A84E24963E}" dt="2023-08-11T02:55:49.365" v="16" actId="27636"/>
          <ac:spMkLst>
            <pc:docMk/>
            <pc:sldMk cId="1409331047" sldId="258"/>
            <ac:spMk id="2" creationId="{EDC64ADB-DEB4-241A-1C1C-5CA33DE14E7B}"/>
          </ac:spMkLst>
        </pc:spChg>
        <pc:spChg chg="mod">
          <ac:chgData name="Madhurag tripathi" userId="9c2003cb903a57ce" providerId="LiveId" clId="{1C27964E-8DD7-46C0-AB05-42A84E24963E}" dt="2023-08-11T02:55:49.363" v="15" actId="27636"/>
          <ac:spMkLst>
            <pc:docMk/>
            <pc:sldMk cId="1409331047" sldId="258"/>
            <ac:spMk id="3" creationId="{5B7BF90C-FC61-2077-EF30-E8F349F85D9E}"/>
          </ac:spMkLst>
        </pc:spChg>
        <pc:spChg chg="del">
          <ac:chgData name="Madhurag tripathi" userId="9c2003cb903a57ce" providerId="LiveId" clId="{1C27964E-8DD7-46C0-AB05-42A84E24963E}" dt="2023-08-11T02:55:49.163" v="14"/>
          <ac:spMkLst>
            <pc:docMk/>
            <pc:sldMk cId="1409331047" sldId="258"/>
            <ac:spMk id="97" creationId="{C2E4E997-8672-4FFD-B8EC-9932A8E4714B}"/>
          </ac:spMkLst>
        </pc:spChg>
        <pc:grpChg chg="del">
          <ac:chgData name="Madhurag tripathi" userId="9c2003cb903a57ce" providerId="LiveId" clId="{1C27964E-8DD7-46C0-AB05-42A84E24963E}" dt="2023-08-11T02:55:49.163" v="14"/>
          <ac:grpSpMkLst>
            <pc:docMk/>
            <pc:sldMk cId="1409331047" sldId="258"/>
            <ac:grpSpMk id="96" creationId="{EB95AFDF-FA7D-4311-9C65-6D507D92F474}"/>
          </ac:grpSpMkLst>
        </pc:grpChg>
        <pc:grpChg chg="del">
          <ac:chgData name="Madhurag tripathi" userId="9c2003cb903a57ce" providerId="LiveId" clId="{1C27964E-8DD7-46C0-AB05-42A84E24963E}" dt="2023-08-11T02:55:49.163" v="14"/>
          <ac:grpSpMkLst>
            <pc:docMk/>
            <pc:sldMk cId="1409331047" sldId="258"/>
            <ac:grpSpMk id="99" creationId="{453E4DEE-E996-40F8-8635-0FF43D7348F9}"/>
          </ac:grpSpMkLst>
        </pc:grpChg>
        <pc:picChg chg="del">
          <ac:chgData name="Madhurag tripathi" userId="9c2003cb903a57ce" providerId="LiveId" clId="{1C27964E-8DD7-46C0-AB05-42A84E24963E}" dt="2023-08-11T02:55:49.163" v="14"/>
          <ac:picMkLst>
            <pc:docMk/>
            <pc:sldMk cId="1409331047" sldId="258"/>
            <ac:picMk id="95" creationId="{5FF7B57D-FF7B-48B3-9F60-9BCEEECF9E76}"/>
          </ac:picMkLst>
        </pc:picChg>
        <pc:picChg chg="del">
          <ac:chgData name="Madhurag tripathi" userId="9c2003cb903a57ce" providerId="LiveId" clId="{1C27964E-8DD7-46C0-AB05-42A84E24963E}" dt="2023-08-11T02:55:49.163" v="14"/>
          <ac:picMkLst>
            <pc:docMk/>
            <pc:sldMk cId="1409331047" sldId="258"/>
            <ac:picMk id="98" creationId="{FE6BA9E6-1D9E-4D30-B528-D49FA1342E4E}"/>
          </ac:picMkLst>
        </pc:picChg>
      </pc:sldChg>
      <pc:sldChg chg="delSp modSp delDesignElem">
        <pc:chgData name="Madhurag tripathi" userId="9c2003cb903a57ce" providerId="LiveId" clId="{1C27964E-8DD7-46C0-AB05-42A84E24963E}" dt="2023-08-11T02:55:49.163" v="14"/>
        <pc:sldMkLst>
          <pc:docMk/>
          <pc:sldMk cId="2189378992" sldId="260"/>
        </pc:sldMkLst>
        <pc:spChg chg="mod">
          <ac:chgData name="Madhurag tripathi" userId="9c2003cb903a57ce" providerId="LiveId" clId="{1C27964E-8DD7-46C0-AB05-42A84E24963E}" dt="2023-08-11T02:55:49.163" v="14"/>
          <ac:spMkLst>
            <pc:docMk/>
            <pc:sldMk cId="2189378992" sldId="260"/>
            <ac:spMk id="2" creationId="{93D61599-89AD-326E-59F0-92F774AD23F0}"/>
          </ac:spMkLst>
        </pc:spChg>
        <pc:spChg chg="del">
          <ac:chgData name="Madhurag tripathi" userId="9c2003cb903a57ce" providerId="LiveId" clId="{1C27964E-8DD7-46C0-AB05-42A84E24963E}" dt="2023-08-11T02:55:49.163" v="14"/>
          <ac:spMkLst>
            <pc:docMk/>
            <pc:sldMk cId="2189378992" sldId="260"/>
            <ac:spMk id="52" creationId="{2EEF4763-EB4A-4A35-89EB-AD2763B48C3B}"/>
          </ac:spMkLst>
        </pc:spChg>
        <pc:grpChg chg="del">
          <ac:chgData name="Madhurag tripathi" userId="9c2003cb903a57ce" providerId="LiveId" clId="{1C27964E-8DD7-46C0-AB05-42A84E24963E}" dt="2023-08-11T02:55:49.163" v="14"/>
          <ac:grpSpMkLst>
            <pc:docMk/>
            <pc:sldMk cId="2189378992" sldId="260"/>
            <ac:grpSpMk id="11" creationId="{96FA2727-C33B-44D1-885B-76DC0424E577}"/>
          </ac:grpSpMkLst>
        </pc:grpChg>
        <pc:picChg chg="del">
          <ac:chgData name="Madhurag tripathi" userId="9c2003cb903a57ce" providerId="LiveId" clId="{1C27964E-8DD7-46C0-AB05-42A84E24963E}" dt="2023-08-11T02:55:49.163" v="14"/>
          <ac:picMkLst>
            <pc:docMk/>
            <pc:sldMk cId="2189378992" sldId="260"/>
            <ac:picMk id="9" creationId="{174E31E4-530B-4247-962C-F46F5F66DFFB}"/>
          </ac:picMkLst>
        </pc:picChg>
      </pc:sldChg>
      <pc:sldChg chg="delSp modSp mod delDesignElem">
        <pc:chgData name="Madhurag tripathi" userId="9c2003cb903a57ce" providerId="LiveId" clId="{1C27964E-8DD7-46C0-AB05-42A84E24963E}" dt="2023-08-11T02:55:49.387" v="18" actId="27636"/>
        <pc:sldMkLst>
          <pc:docMk/>
          <pc:sldMk cId="2507991592" sldId="262"/>
        </pc:sldMkLst>
        <pc:spChg chg="mod">
          <ac:chgData name="Madhurag tripathi" userId="9c2003cb903a57ce" providerId="LiveId" clId="{1C27964E-8DD7-46C0-AB05-42A84E24963E}" dt="2023-08-11T02:55:49.387" v="18" actId="27636"/>
          <ac:spMkLst>
            <pc:docMk/>
            <pc:sldMk cId="2507991592" sldId="262"/>
            <ac:spMk id="3" creationId="{ABAF6AE1-6A5B-85DA-B55D-F17B5AEF87C0}"/>
          </ac:spMkLst>
        </pc:spChg>
        <pc:grpChg chg="del">
          <ac:chgData name="Madhurag tripathi" userId="9c2003cb903a57ce" providerId="LiveId" clId="{1C27964E-8DD7-46C0-AB05-42A84E24963E}" dt="2023-08-11T02:55:49.163" v="14"/>
          <ac:grpSpMkLst>
            <pc:docMk/>
            <pc:sldMk cId="2507991592" sldId="262"/>
            <ac:grpSpMk id="11" creationId="{A838DBA2-246D-4087-AE0A-6EA2B4B65AF3}"/>
          </ac:grpSpMkLst>
        </pc:grpChg>
        <pc:grpChg chg="del">
          <ac:chgData name="Madhurag tripathi" userId="9c2003cb903a57ce" providerId="LiveId" clId="{1C27964E-8DD7-46C0-AB05-42A84E24963E}" dt="2023-08-11T02:55:49.163" v="14"/>
          <ac:grpSpMkLst>
            <pc:docMk/>
            <pc:sldMk cId="2507991592" sldId="262"/>
            <ac:grpSpMk id="52" creationId="{74872A0B-8668-4500-9509-EAA581B26C24}"/>
          </ac:grpSpMkLst>
        </pc:grpChg>
        <pc:grpChg chg="del">
          <ac:chgData name="Madhurag tripathi" userId="9c2003cb903a57ce" providerId="LiveId" clId="{1C27964E-8DD7-46C0-AB05-42A84E24963E}" dt="2023-08-11T02:55:49.163" v="14"/>
          <ac:grpSpMkLst>
            <pc:docMk/>
            <pc:sldMk cId="2507991592" sldId="262"/>
            <ac:grpSpMk id="56" creationId="{240590EE-5428-41AA-95B2-96FCC1CE67A7}"/>
          </ac:grpSpMkLst>
        </pc:grpChg>
        <pc:picChg chg="del">
          <ac:chgData name="Madhurag tripathi" userId="9c2003cb903a57ce" providerId="LiveId" clId="{1C27964E-8DD7-46C0-AB05-42A84E24963E}" dt="2023-08-11T02:55:49.163" v="14"/>
          <ac:picMkLst>
            <pc:docMk/>
            <pc:sldMk cId="2507991592" sldId="262"/>
            <ac:picMk id="9" creationId="{59FACE42-44B0-4185-8ED4-9043A78C8600}"/>
          </ac:picMkLst>
        </pc:picChg>
      </pc:sldChg>
      <pc:sldChg chg="delSp delDesignElem">
        <pc:chgData name="Madhurag tripathi" userId="9c2003cb903a57ce" providerId="LiveId" clId="{1C27964E-8DD7-46C0-AB05-42A84E24963E}" dt="2023-08-11T02:55:49.163" v="14"/>
        <pc:sldMkLst>
          <pc:docMk/>
          <pc:sldMk cId="1102624151" sldId="264"/>
        </pc:sldMkLst>
        <pc:spChg chg="del">
          <ac:chgData name="Madhurag tripathi" userId="9c2003cb903a57ce" providerId="LiveId" clId="{1C27964E-8DD7-46C0-AB05-42A84E24963E}" dt="2023-08-11T02:55:49.163" v="14"/>
          <ac:spMkLst>
            <pc:docMk/>
            <pc:sldMk cId="1102624151" sldId="264"/>
            <ac:spMk id="67" creationId="{1E43660D-412A-41EF-9745-E92C0AC60448}"/>
          </ac:spMkLst>
        </pc:spChg>
        <pc:picChg chg="del">
          <ac:chgData name="Madhurag tripathi" userId="9c2003cb903a57ce" providerId="LiveId" clId="{1C27964E-8DD7-46C0-AB05-42A84E24963E}" dt="2023-08-11T02:55:49.163" v="14"/>
          <ac:picMkLst>
            <pc:docMk/>
            <pc:sldMk cId="1102624151" sldId="264"/>
            <ac:picMk id="66" creationId="{705E34FB-F15B-4B97-A591-8EE92E5FAEB1}"/>
          </ac:picMkLst>
        </pc:picChg>
      </pc:sldChg>
      <pc:sldChg chg="delSp delDesignElem">
        <pc:chgData name="Madhurag tripathi" userId="9c2003cb903a57ce" providerId="LiveId" clId="{1C27964E-8DD7-46C0-AB05-42A84E24963E}" dt="2023-08-11T02:55:49.163" v="14"/>
        <pc:sldMkLst>
          <pc:docMk/>
          <pc:sldMk cId="1360097080" sldId="266"/>
        </pc:sldMkLst>
        <pc:spChg chg="del">
          <ac:chgData name="Madhurag tripathi" userId="9c2003cb903a57ce" providerId="LiveId" clId="{1C27964E-8DD7-46C0-AB05-42A84E24963E}" dt="2023-08-11T02:55:49.163" v="14"/>
          <ac:spMkLst>
            <pc:docMk/>
            <pc:sldMk cId="1360097080" sldId="266"/>
            <ac:spMk id="8" creationId="{933B46D5-42D5-4194-B895-B45DCFF2230F}"/>
          </ac:spMkLst>
        </pc:spChg>
        <pc:spChg chg="del">
          <ac:chgData name="Madhurag tripathi" userId="9c2003cb903a57ce" providerId="LiveId" clId="{1C27964E-8DD7-46C0-AB05-42A84E24963E}" dt="2023-08-11T02:55:49.163" v="14"/>
          <ac:spMkLst>
            <pc:docMk/>
            <pc:sldMk cId="1360097080" sldId="266"/>
            <ac:spMk id="46" creationId="{083A6575-45DF-4CD7-8E7D-50E51B82D5C2}"/>
          </ac:spMkLst>
        </pc:spChg>
        <pc:grpChg chg="del">
          <ac:chgData name="Madhurag tripathi" userId="9c2003cb903a57ce" providerId="LiveId" clId="{1C27964E-8DD7-46C0-AB05-42A84E24963E}" dt="2023-08-11T02:55:49.163" v="14"/>
          <ac:grpSpMkLst>
            <pc:docMk/>
            <pc:sldMk cId="1360097080" sldId="266"/>
            <ac:grpSpMk id="10" creationId="{18896DCC-8879-4CF3-BB2D-0C535C80597E}"/>
          </ac:grpSpMkLst>
        </pc:grpChg>
      </pc:sldChg>
      <pc:sldChg chg="delSp modSp mod delDesignElem">
        <pc:chgData name="Madhurag tripathi" userId="9c2003cb903a57ce" providerId="LiveId" clId="{1C27964E-8DD7-46C0-AB05-42A84E24963E}" dt="2023-08-11T02:55:49.373" v="17" actId="27636"/>
        <pc:sldMkLst>
          <pc:docMk/>
          <pc:sldMk cId="1666160141" sldId="267"/>
        </pc:sldMkLst>
        <pc:spChg chg="mod">
          <ac:chgData name="Madhurag tripathi" userId="9c2003cb903a57ce" providerId="LiveId" clId="{1C27964E-8DD7-46C0-AB05-42A84E24963E}" dt="2023-08-11T02:55:49.373" v="17" actId="27636"/>
          <ac:spMkLst>
            <pc:docMk/>
            <pc:sldMk cId="1666160141" sldId="267"/>
            <ac:spMk id="89" creationId="{2CA17A8E-256A-6C5B-EA88-02E667C63EF6}"/>
          </ac:spMkLst>
        </pc:spChg>
        <pc:grpChg chg="del">
          <ac:chgData name="Madhurag tripathi" userId="9c2003cb903a57ce" providerId="LiveId" clId="{1C27964E-8DD7-46C0-AB05-42A84E24963E}" dt="2023-08-11T02:55:49.163" v="14"/>
          <ac:grpSpMkLst>
            <pc:docMk/>
            <pc:sldMk cId="1666160141" sldId="267"/>
            <ac:grpSpMk id="88" creationId="{A838DBA2-246D-4087-AE0A-6EA2B4B65AF3}"/>
          </ac:grpSpMkLst>
        </pc:grpChg>
        <pc:picChg chg="del">
          <ac:chgData name="Madhurag tripathi" userId="9c2003cb903a57ce" providerId="LiveId" clId="{1C27964E-8DD7-46C0-AB05-42A84E24963E}" dt="2023-08-11T02:55:49.163" v="14"/>
          <ac:picMkLst>
            <pc:docMk/>
            <pc:sldMk cId="1666160141" sldId="267"/>
            <ac:picMk id="87" creationId="{59FACE42-44B0-4185-8ED4-9043A78C8600}"/>
          </ac:picMkLst>
        </pc:picChg>
      </pc:sldChg>
      <pc:sldChg chg="delSp modTransition delDesignElem">
        <pc:chgData name="Madhurag tripathi" userId="9c2003cb903a57ce" providerId="LiveId" clId="{1C27964E-8DD7-46C0-AB05-42A84E24963E}" dt="2023-08-11T03:19:09.088" v="26"/>
        <pc:sldMkLst>
          <pc:docMk/>
          <pc:sldMk cId="2175140915" sldId="268"/>
        </pc:sldMkLst>
        <pc:grpChg chg="del">
          <ac:chgData name="Madhurag tripathi" userId="9c2003cb903a57ce" providerId="LiveId" clId="{1C27964E-8DD7-46C0-AB05-42A84E24963E}" dt="2023-08-11T02:55:49.163" v="14"/>
          <ac:grpSpMkLst>
            <pc:docMk/>
            <pc:sldMk cId="2175140915" sldId="268"/>
            <ac:grpSpMk id="143" creationId="{9795E515-5F57-431F-9A0D-3A0419DF7572}"/>
          </ac:grpSpMkLst>
        </pc:grpChg>
        <pc:grpChg chg="del">
          <ac:chgData name="Madhurag tripathi" userId="9c2003cb903a57ce" providerId="LiveId" clId="{1C27964E-8DD7-46C0-AB05-42A84E24963E}" dt="2023-08-11T02:55:49.163" v="14"/>
          <ac:grpSpMkLst>
            <pc:docMk/>
            <pc:sldMk cId="2175140915" sldId="268"/>
            <ac:grpSpMk id="199" creationId="{316DCFC9-6877-407C-8170-608FCB8E35AE}"/>
          </ac:grpSpMkLst>
        </pc:grpChg>
        <pc:grpChg chg="del">
          <ac:chgData name="Madhurag tripathi" userId="9c2003cb903a57ce" providerId="LiveId" clId="{1C27964E-8DD7-46C0-AB05-42A84E24963E}" dt="2023-08-11T02:55:49.163" v="14"/>
          <ac:grpSpMkLst>
            <pc:docMk/>
            <pc:sldMk cId="2175140915" sldId="268"/>
            <ac:grpSpMk id="203" creationId="{89353FE7-0D03-4AD2-8B8A-60A06F6BDA4C}"/>
          </ac:grpSpMkLst>
        </pc:grpChg>
        <pc:picChg chg="del">
          <ac:chgData name="Madhurag tripathi" userId="9c2003cb903a57ce" providerId="LiveId" clId="{1C27964E-8DD7-46C0-AB05-42A84E24963E}" dt="2023-08-11T02:55:49.163" v="14"/>
          <ac:picMkLst>
            <pc:docMk/>
            <pc:sldMk cId="2175140915" sldId="268"/>
            <ac:picMk id="141" creationId="{50C065C3-0FE3-4452-B765-CB05BBB2A983}"/>
          </ac:picMkLst>
        </pc:picChg>
      </pc:sldChg>
      <pc:sldChg chg="delSp modSp mod delDesignElem">
        <pc:chgData name="Madhurag tripathi" userId="9c2003cb903a57ce" providerId="LiveId" clId="{1C27964E-8DD7-46C0-AB05-42A84E24963E}" dt="2023-08-11T03:12:40.066" v="21" actId="404"/>
        <pc:sldMkLst>
          <pc:docMk/>
          <pc:sldMk cId="1224707055" sldId="269"/>
        </pc:sldMkLst>
        <pc:spChg chg="mod">
          <ac:chgData name="Madhurag tripathi" userId="9c2003cb903a57ce" providerId="LiveId" clId="{1C27964E-8DD7-46C0-AB05-42A84E24963E}" dt="2023-08-11T03:12:40.066" v="21" actId="404"/>
          <ac:spMkLst>
            <pc:docMk/>
            <pc:sldMk cId="1224707055" sldId="269"/>
            <ac:spMk id="2" creationId="{5967A68F-214F-3BD4-9290-DDC118A1E215}"/>
          </ac:spMkLst>
        </pc:spChg>
        <pc:spChg chg="del">
          <ac:chgData name="Madhurag tripathi" userId="9c2003cb903a57ce" providerId="LiveId" clId="{1C27964E-8DD7-46C0-AB05-42A84E24963E}" dt="2023-08-11T02:55:49.163" v="14"/>
          <ac:spMkLst>
            <pc:docMk/>
            <pc:sldMk cId="1224707055" sldId="269"/>
            <ac:spMk id="114" creationId="{2EEF4763-EB4A-4A35-89EB-AD2763B48C3B}"/>
          </ac:spMkLst>
        </pc:spChg>
        <pc:grpChg chg="del">
          <ac:chgData name="Madhurag tripathi" userId="9c2003cb903a57ce" providerId="LiveId" clId="{1C27964E-8DD7-46C0-AB05-42A84E24963E}" dt="2023-08-11T02:55:49.163" v="14"/>
          <ac:grpSpMkLst>
            <pc:docMk/>
            <pc:sldMk cId="1224707055" sldId="269"/>
            <ac:grpSpMk id="113" creationId="{96FA2727-C33B-44D1-885B-76DC0424E577}"/>
          </ac:grpSpMkLst>
        </pc:grpChg>
        <pc:picChg chg="del">
          <ac:chgData name="Madhurag tripathi" userId="9c2003cb903a57ce" providerId="LiveId" clId="{1C27964E-8DD7-46C0-AB05-42A84E24963E}" dt="2023-08-11T02:55:49.163" v="14"/>
          <ac:picMkLst>
            <pc:docMk/>
            <pc:sldMk cId="1224707055" sldId="269"/>
            <ac:picMk id="112" creationId="{174E31E4-530B-4247-962C-F46F5F66DFFB}"/>
          </ac:picMkLst>
        </pc:picChg>
      </pc:sldChg>
      <pc:sldChg chg="delSp delDesignElem">
        <pc:chgData name="Madhurag tripathi" userId="9c2003cb903a57ce" providerId="LiveId" clId="{1C27964E-8DD7-46C0-AB05-42A84E24963E}" dt="2023-08-11T02:55:49.163" v="14"/>
        <pc:sldMkLst>
          <pc:docMk/>
          <pc:sldMk cId="835839756" sldId="270"/>
        </pc:sldMkLst>
        <pc:grpChg chg="del">
          <ac:chgData name="Madhurag tripathi" userId="9c2003cb903a57ce" providerId="LiveId" clId="{1C27964E-8DD7-46C0-AB05-42A84E24963E}" dt="2023-08-11T02:55:49.163" v="14"/>
          <ac:grpSpMkLst>
            <pc:docMk/>
            <pc:sldMk cId="835839756" sldId="270"/>
            <ac:grpSpMk id="104" creationId="{A838DBA2-246D-4087-AE0A-6EA2B4B65AF3}"/>
          </ac:grpSpMkLst>
        </pc:grpChg>
        <pc:grpChg chg="del">
          <ac:chgData name="Madhurag tripathi" userId="9c2003cb903a57ce" providerId="LiveId" clId="{1C27964E-8DD7-46C0-AB05-42A84E24963E}" dt="2023-08-11T02:55:49.163" v="14"/>
          <ac:grpSpMkLst>
            <pc:docMk/>
            <pc:sldMk cId="835839756" sldId="270"/>
            <ac:grpSpMk id="145" creationId="{9AE4726C-1831-4FE3-9A11-227F0DC2F0BC}"/>
          </ac:grpSpMkLst>
        </pc:grpChg>
        <pc:grpChg chg="del">
          <ac:chgData name="Madhurag tripathi" userId="9c2003cb903a57ce" providerId="LiveId" clId="{1C27964E-8DD7-46C0-AB05-42A84E24963E}" dt="2023-08-11T02:55:49.163" v="14"/>
          <ac:grpSpMkLst>
            <pc:docMk/>
            <pc:sldMk cId="835839756" sldId="270"/>
            <ac:grpSpMk id="149" creationId="{E916825F-759B-4F1A-BA80-AF7137691EC5}"/>
          </ac:grpSpMkLst>
        </pc:grpChg>
        <pc:picChg chg="del">
          <ac:chgData name="Madhurag tripathi" userId="9c2003cb903a57ce" providerId="LiveId" clId="{1C27964E-8DD7-46C0-AB05-42A84E24963E}" dt="2023-08-11T02:55:49.163" v="14"/>
          <ac:picMkLst>
            <pc:docMk/>
            <pc:sldMk cId="835839756" sldId="270"/>
            <ac:picMk id="102" creationId="{59FACE42-44B0-4185-8ED4-9043A78C8600}"/>
          </ac:picMkLst>
        </pc:picChg>
      </pc:sldChg>
      <pc:sldChg chg="delSp delDesignElem">
        <pc:chgData name="Madhurag tripathi" userId="9c2003cb903a57ce" providerId="LiveId" clId="{1C27964E-8DD7-46C0-AB05-42A84E24963E}" dt="2023-08-11T02:55:49.163" v="14"/>
        <pc:sldMkLst>
          <pc:docMk/>
          <pc:sldMk cId="2077698106" sldId="271"/>
        </pc:sldMkLst>
        <pc:grpChg chg="del">
          <ac:chgData name="Madhurag tripathi" userId="9c2003cb903a57ce" providerId="LiveId" clId="{1C27964E-8DD7-46C0-AB05-42A84E24963E}" dt="2023-08-11T02:55:49.163" v="14"/>
          <ac:grpSpMkLst>
            <pc:docMk/>
            <pc:sldMk cId="2077698106" sldId="271"/>
            <ac:grpSpMk id="11" creationId="{9795E515-5F57-431F-9A0D-3A0419DF7572}"/>
          </ac:grpSpMkLst>
        </pc:grpChg>
        <pc:grpChg chg="del">
          <ac:chgData name="Madhurag tripathi" userId="9c2003cb903a57ce" providerId="LiveId" clId="{1C27964E-8DD7-46C0-AB05-42A84E24963E}" dt="2023-08-11T02:55:49.163" v="14"/>
          <ac:grpSpMkLst>
            <pc:docMk/>
            <pc:sldMk cId="2077698106" sldId="271"/>
            <ac:grpSpMk id="67" creationId="{1351B104-9B78-4A2B-B970-FA8ABE1CE12D}"/>
          </ac:grpSpMkLst>
        </pc:grpChg>
        <pc:grpChg chg="del">
          <ac:chgData name="Madhurag tripathi" userId="9c2003cb903a57ce" providerId="LiveId" clId="{1C27964E-8DD7-46C0-AB05-42A84E24963E}" dt="2023-08-11T02:55:49.163" v="14"/>
          <ac:grpSpMkLst>
            <pc:docMk/>
            <pc:sldMk cId="2077698106" sldId="271"/>
            <ac:grpSpMk id="71" creationId="{D4116A08-770E-4DC3-AAB6-E3E8E6CEC832}"/>
          </ac:grpSpMkLst>
        </pc:grpChg>
        <pc:grpChg chg="del">
          <ac:chgData name="Madhurag tripathi" userId="9c2003cb903a57ce" providerId="LiveId" clId="{1C27964E-8DD7-46C0-AB05-42A84E24963E}" dt="2023-08-11T02:55:49.163" v="14"/>
          <ac:grpSpMkLst>
            <pc:docMk/>
            <pc:sldMk cId="2077698106" sldId="271"/>
            <ac:grpSpMk id="127" creationId="{77EB1C59-16D1-4C5E-9775-50CB40E022FE}"/>
          </ac:grpSpMkLst>
        </pc:grpChg>
        <pc:picChg chg="del">
          <ac:chgData name="Madhurag tripathi" userId="9c2003cb903a57ce" providerId="LiveId" clId="{1C27964E-8DD7-46C0-AB05-42A84E24963E}" dt="2023-08-11T02:55:49.163" v="14"/>
          <ac:picMkLst>
            <pc:docMk/>
            <pc:sldMk cId="2077698106" sldId="271"/>
            <ac:picMk id="9" creationId="{50C065C3-0FE3-4452-B765-CB05BBB2A983}"/>
          </ac:picMkLst>
        </pc:picChg>
      </pc:sldChg>
      <pc:sldChg chg="delSp delDesignElem">
        <pc:chgData name="Madhurag tripathi" userId="9c2003cb903a57ce" providerId="LiveId" clId="{1C27964E-8DD7-46C0-AB05-42A84E24963E}" dt="2023-08-11T02:55:49.163" v="14"/>
        <pc:sldMkLst>
          <pc:docMk/>
          <pc:sldMk cId="2978937266" sldId="273"/>
        </pc:sldMkLst>
        <pc:grpChg chg="del">
          <ac:chgData name="Madhurag tripathi" userId="9c2003cb903a57ce" providerId="LiveId" clId="{1C27964E-8DD7-46C0-AB05-42A84E24963E}" dt="2023-08-11T02:55:49.163" v="14"/>
          <ac:grpSpMkLst>
            <pc:docMk/>
            <pc:sldMk cId="2978937266" sldId="273"/>
            <ac:grpSpMk id="11" creationId="{9795E515-5F57-431F-9A0D-3A0419DF7572}"/>
          </ac:grpSpMkLst>
        </pc:grpChg>
        <pc:grpChg chg="del">
          <ac:chgData name="Madhurag tripathi" userId="9c2003cb903a57ce" providerId="LiveId" clId="{1C27964E-8DD7-46C0-AB05-42A84E24963E}" dt="2023-08-11T02:55:49.163" v="14"/>
          <ac:grpSpMkLst>
            <pc:docMk/>
            <pc:sldMk cId="2978937266" sldId="273"/>
            <ac:grpSpMk id="67" creationId="{1351B104-9B78-4A2B-B970-FA8ABE1CE12D}"/>
          </ac:grpSpMkLst>
        </pc:grpChg>
        <pc:grpChg chg="del">
          <ac:chgData name="Madhurag tripathi" userId="9c2003cb903a57ce" providerId="LiveId" clId="{1C27964E-8DD7-46C0-AB05-42A84E24963E}" dt="2023-08-11T02:55:49.163" v="14"/>
          <ac:grpSpMkLst>
            <pc:docMk/>
            <pc:sldMk cId="2978937266" sldId="273"/>
            <ac:grpSpMk id="71" creationId="{D4116A08-770E-4DC3-AAB6-E3E8E6CEC832}"/>
          </ac:grpSpMkLst>
        </pc:grpChg>
        <pc:grpChg chg="del">
          <ac:chgData name="Madhurag tripathi" userId="9c2003cb903a57ce" providerId="LiveId" clId="{1C27964E-8DD7-46C0-AB05-42A84E24963E}" dt="2023-08-11T02:55:49.163" v="14"/>
          <ac:grpSpMkLst>
            <pc:docMk/>
            <pc:sldMk cId="2978937266" sldId="273"/>
            <ac:grpSpMk id="127" creationId="{77EB1C59-16D1-4C5E-9775-50CB40E022FE}"/>
          </ac:grpSpMkLst>
        </pc:grpChg>
        <pc:picChg chg="del">
          <ac:chgData name="Madhurag tripathi" userId="9c2003cb903a57ce" providerId="LiveId" clId="{1C27964E-8DD7-46C0-AB05-42A84E24963E}" dt="2023-08-11T02:55:49.163" v="14"/>
          <ac:picMkLst>
            <pc:docMk/>
            <pc:sldMk cId="2978937266" sldId="273"/>
            <ac:picMk id="9" creationId="{50C065C3-0FE3-4452-B765-CB05BBB2A983}"/>
          </ac:picMkLst>
        </pc:picChg>
      </pc:sldChg>
      <pc:sldChg chg="delSp delDesignElem">
        <pc:chgData name="Madhurag tripathi" userId="9c2003cb903a57ce" providerId="LiveId" clId="{1C27964E-8DD7-46C0-AB05-42A84E24963E}" dt="2023-08-11T02:55:49.163" v="14"/>
        <pc:sldMkLst>
          <pc:docMk/>
          <pc:sldMk cId="2586032719" sldId="274"/>
        </pc:sldMkLst>
        <pc:spChg chg="del">
          <ac:chgData name="Madhurag tripathi" userId="9c2003cb903a57ce" providerId="LiveId" clId="{1C27964E-8DD7-46C0-AB05-42A84E24963E}" dt="2023-08-11T02:55:49.163" v="14"/>
          <ac:spMkLst>
            <pc:docMk/>
            <pc:sldMk cId="2586032719" sldId="274"/>
            <ac:spMk id="337" creationId="{2EEF4763-EB4A-4A35-89EB-AD2763B48C3B}"/>
          </ac:spMkLst>
        </pc:spChg>
        <pc:grpChg chg="del">
          <ac:chgData name="Madhurag tripathi" userId="9c2003cb903a57ce" providerId="LiveId" clId="{1C27964E-8DD7-46C0-AB05-42A84E24963E}" dt="2023-08-11T02:55:49.163" v="14"/>
          <ac:grpSpMkLst>
            <pc:docMk/>
            <pc:sldMk cId="2586032719" sldId="274"/>
            <ac:grpSpMk id="336" creationId="{96FA2727-C33B-44D1-885B-76DC0424E577}"/>
          </ac:grpSpMkLst>
        </pc:grpChg>
        <pc:picChg chg="del">
          <ac:chgData name="Madhurag tripathi" userId="9c2003cb903a57ce" providerId="LiveId" clId="{1C27964E-8DD7-46C0-AB05-42A84E24963E}" dt="2023-08-11T02:55:49.163" v="14"/>
          <ac:picMkLst>
            <pc:docMk/>
            <pc:sldMk cId="2586032719" sldId="274"/>
            <ac:picMk id="335" creationId="{174E31E4-530B-4247-962C-F46F5F66DFFB}"/>
          </ac:picMkLst>
        </pc:picChg>
      </pc:sldChg>
      <pc:sldChg chg="delSp delDesignElem">
        <pc:chgData name="Madhurag tripathi" userId="9c2003cb903a57ce" providerId="LiveId" clId="{1C27964E-8DD7-46C0-AB05-42A84E24963E}" dt="2023-08-11T02:55:49.163" v="14"/>
        <pc:sldMkLst>
          <pc:docMk/>
          <pc:sldMk cId="3588722182" sldId="275"/>
        </pc:sldMkLst>
        <pc:spChg chg="del">
          <ac:chgData name="Madhurag tripathi" userId="9c2003cb903a57ce" providerId="LiveId" clId="{1C27964E-8DD7-46C0-AB05-42A84E24963E}" dt="2023-08-11T02:55:49.163" v="14"/>
          <ac:spMkLst>
            <pc:docMk/>
            <pc:sldMk cId="3588722182" sldId="275"/>
            <ac:spMk id="11" creationId="{3CBA50DB-DBC7-4B6E-B3C1-8FF1EA519791}"/>
          </ac:spMkLst>
        </pc:spChg>
        <pc:spChg chg="del">
          <ac:chgData name="Madhurag tripathi" userId="9c2003cb903a57ce" providerId="LiveId" clId="{1C27964E-8DD7-46C0-AB05-42A84E24963E}" dt="2023-08-11T02:55:49.163" v="14"/>
          <ac:spMkLst>
            <pc:docMk/>
            <pc:sldMk cId="3588722182" sldId="275"/>
            <ac:spMk id="56" creationId="{A1351C6B-7343-451F-AB4A-1CE294A4E927}"/>
          </ac:spMkLst>
        </pc:spChg>
        <pc:grpChg chg="del">
          <ac:chgData name="Madhurag tripathi" userId="9c2003cb903a57ce" providerId="LiveId" clId="{1C27964E-8DD7-46C0-AB05-42A84E24963E}" dt="2023-08-11T02:55:49.163" v="14"/>
          <ac:grpSpMkLst>
            <pc:docMk/>
            <pc:sldMk cId="3588722182" sldId="275"/>
            <ac:grpSpMk id="13" creationId="{1DED8FB6-AF8D-4D98-913D-E6486FEC1021}"/>
          </ac:grpSpMkLst>
        </pc:grpChg>
        <pc:picChg chg="del">
          <ac:chgData name="Madhurag tripathi" userId="9c2003cb903a57ce" providerId="LiveId" clId="{1C27964E-8DD7-46C0-AB05-42A84E24963E}" dt="2023-08-11T02:55:49.163" v="14"/>
          <ac:picMkLst>
            <pc:docMk/>
            <pc:sldMk cId="3588722182" sldId="275"/>
            <ac:picMk id="54" creationId="{5B3DE270-418F-47A7-B311-C4D876041DC6}"/>
          </ac:picMkLst>
        </pc:picChg>
      </pc:sldChg>
      <pc:sldMasterChg chg="modTransition modSldLayout">
        <pc:chgData name="Madhurag tripathi" userId="9c2003cb903a57ce" providerId="LiveId" clId="{1C27964E-8DD7-46C0-AB05-42A84E24963E}" dt="2023-08-11T02:55:49.163" v="14"/>
        <pc:sldMasterMkLst>
          <pc:docMk/>
          <pc:sldMasterMk cId="2775347939" sldId="2147483678"/>
        </pc:sldMasterMkLst>
        <pc:sldLayoutChg chg="modTransition">
          <pc:chgData name="Madhurag tripathi" userId="9c2003cb903a57ce" providerId="LiveId" clId="{1C27964E-8DD7-46C0-AB05-42A84E24963E}" dt="2023-08-11T02:55:49.163" v="14"/>
          <pc:sldLayoutMkLst>
            <pc:docMk/>
            <pc:sldMasterMk cId="2775347939" sldId="2147483678"/>
            <pc:sldLayoutMk cId="2950856650" sldId="2147483679"/>
          </pc:sldLayoutMkLst>
        </pc:sldLayoutChg>
        <pc:sldLayoutChg chg="modTransition">
          <pc:chgData name="Madhurag tripathi" userId="9c2003cb903a57ce" providerId="LiveId" clId="{1C27964E-8DD7-46C0-AB05-42A84E24963E}" dt="2023-08-11T02:55:49.163" v="14"/>
          <pc:sldLayoutMkLst>
            <pc:docMk/>
            <pc:sldMasterMk cId="2775347939" sldId="2147483678"/>
            <pc:sldLayoutMk cId="2193393605" sldId="2147483680"/>
          </pc:sldLayoutMkLst>
        </pc:sldLayoutChg>
        <pc:sldLayoutChg chg="modTransition">
          <pc:chgData name="Madhurag tripathi" userId="9c2003cb903a57ce" providerId="LiveId" clId="{1C27964E-8DD7-46C0-AB05-42A84E24963E}" dt="2023-08-11T02:55:49.163" v="14"/>
          <pc:sldLayoutMkLst>
            <pc:docMk/>
            <pc:sldMasterMk cId="2775347939" sldId="2147483678"/>
            <pc:sldLayoutMk cId="566340636" sldId="2147483681"/>
          </pc:sldLayoutMkLst>
        </pc:sldLayoutChg>
        <pc:sldLayoutChg chg="modTransition">
          <pc:chgData name="Madhurag tripathi" userId="9c2003cb903a57ce" providerId="LiveId" clId="{1C27964E-8DD7-46C0-AB05-42A84E24963E}" dt="2023-08-11T02:55:49.163" v="14"/>
          <pc:sldLayoutMkLst>
            <pc:docMk/>
            <pc:sldMasterMk cId="2775347939" sldId="2147483678"/>
            <pc:sldLayoutMk cId="2370078246" sldId="2147483682"/>
          </pc:sldLayoutMkLst>
        </pc:sldLayoutChg>
        <pc:sldLayoutChg chg="modTransition">
          <pc:chgData name="Madhurag tripathi" userId="9c2003cb903a57ce" providerId="LiveId" clId="{1C27964E-8DD7-46C0-AB05-42A84E24963E}" dt="2023-08-11T02:55:49.163" v="14"/>
          <pc:sldLayoutMkLst>
            <pc:docMk/>
            <pc:sldMasterMk cId="2775347939" sldId="2147483678"/>
            <pc:sldLayoutMk cId="1194679689" sldId="2147483683"/>
          </pc:sldLayoutMkLst>
        </pc:sldLayoutChg>
        <pc:sldLayoutChg chg="modTransition">
          <pc:chgData name="Madhurag tripathi" userId="9c2003cb903a57ce" providerId="LiveId" clId="{1C27964E-8DD7-46C0-AB05-42A84E24963E}" dt="2023-08-11T02:55:49.163" v="14"/>
          <pc:sldLayoutMkLst>
            <pc:docMk/>
            <pc:sldMasterMk cId="2775347939" sldId="2147483678"/>
            <pc:sldLayoutMk cId="2807776405" sldId="2147483684"/>
          </pc:sldLayoutMkLst>
        </pc:sldLayoutChg>
        <pc:sldLayoutChg chg="modTransition">
          <pc:chgData name="Madhurag tripathi" userId="9c2003cb903a57ce" providerId="LiveId" clId="{1C27964E-8DD7-46C0-AB05-42A84E24963E}" dt="2023-08-11T02:55:49.163" v="14"/>
          <pc:sldLayoutMkLst>
            <pc:docMk/>
            <pc:sldMasterMk cId="2775347939" sldId="2147483678"/>
            <pc:sldLayoutMk cId="4138886234" sldId="2147483685"/>
          </pc:sldLayoutMkLst>
        </pc:sldLayoutChg>
        <pc:sldLayoutChg chg="modTransition">
          <pc:chgData name="Madhurag tripathi" userId="9c2003cb903a57ce" providerId="LiveId" clId="{1C27964E-8DD7-46C0-AB05-42A84E24963E}" dt="2023-08-11T02:55:49.163" v="14"/>
          <pc:sldLayoutMkLst>
            <pc:docMk/>
            <pc:sldMasterMk cId="2775347939" sldId="2147483678"/>
            <pc:sldLayoutMk cId="1673297844" sldId="2147483686"/>
          </pc:sldLayoutMkLst>
        </pc:sldLayoutChg>
        <pc:sldLayoutChg chg="modTransition">
          <pc:chgData name="Madhurag tripathi" userId="9c2003cb903a57ce" providerId="LiveId" clId="{1C27964E-8DD7-46C0-AB05-42A84E24963E}" dt="2023-08-11T02:55:49.163" v="14"/>
          <pc:sldLayoutMkLst>
            <pc:docMk/>
            <pc:sldMasterMk cId="2775347939" sldId="2147483678"/>
            <pc:sldLayoutMk cId="1246302532" sldId="2147483687"/>
          </pc:sldLayoutMkLst>
        </pc:sldLayoutChg>
        <pc:sldLayoutChg chg="modTransition">
          <pc:chgData name="Madhurag tripathi" userId="9c2003cb903a57ce" providerId="LiveId" clId="{1C27964E-8DD7-46C0-AB05-42A84E24963E}" dt="2023-08-11T02:55:49.163" v="14"/>
          <pc:sldLayoutMkLst>
            <pc:docMk/>
            <pc:sldMasterMk cId="2775347939" sldId="2147483678"/>
            <pc:sldLayoutMk cId="4057671581" sldId="2147483688"/>
          </pc:sldLayoutMkLst>
        </pc:sldLayoutChg>
        <pc:sldLayoutChg chg="modTransition">
          <pc:chgData name="Madhurag tripathi" userId="9c2003cb903a57ce" providerId="LiveId" clId="{1C27964E-8DD7-46C0-AB05-42A84E24963E}" dt="2023-08-11T02:55:49.163" v="14"/>
          <pc:sldLayoutMkLst>
            <pc:docMk/>
            <pc:sldMasterMk cId="2775347939" sldId="2147483678"/>
            <pc:sldLayoutMk cId="2667830604" sldId="2147483689"/>
          </pc:sldLayoutMkLst>
        </pc:sldLayoutChg>
        <pc:sldLayoutChg chg="modTransition">
          <pc:chgData name="Madhurag tripathi" userId="9c2003cb903a57ce" providerId="LiveId" clId="{1C27964E-8DD7-46C0-AB05-42A84E24963E}" dt="2023-08-11T02:55:49.163" v="14"/>
          <pc:sldLayoutMkLst>
            <pc:docMk/>
            <pc:sldMasterMk cId="2775347939" sldId="2147483678"/>
            <pc:sldLayoutMk cId="586523437" sldId="2147483692"/>
          </pc:sldLayoutMkLst>
        </pc:sldLayoutChg>
        <pc:sldLayoutChg chg="modTransition">
          <pc:chgData name="Madhurag tripathi" userId="9c2003cb903a57ce" providerId="LiveId" clId="{1C27964E-8DD7-46C0-AB05-42A84E24963E}" dt="2023-08-11T02:55:49.163" v="14"/>
          <pc:sldLayoutMkLst>
            <pc:docMk/>
            <pc:sldMasterMk cId="2775347939" sldId="2147483678"/>
            <pc:sldLayoutMk cId="461219875" sldId="2147483693"/>
          </pc:sldLayoutMkLst>
        </pc:sldLayoutChg>
        <pc:sldLayoutChg chg="modTransition">
          <pc:chgData name="Madhurag tripathi" userId="9c2003cb903a57ce" providerId="LiveId" clId="{1C27964E-8DD7-46C0-AB05-42A84E24963E}" dt="2023-08-11T02:55:49.163" v="14"/>
          <pc:sldLayoutMkLst>
            <pc:docMk/>
            <pc:sldMasterMk cId="2775347939" sldId="2147483678"/>
            <pc:sldLayoutMk cId="3051045434" sldId="2147483694"/>
          </pc:sldLayoutMkLst>
        </pc:sldLayoutChg>
        <pc:sldLayoutChg chg="modTransition">
          <pc:chgData name="Madhurag tripathi" userId="9c2003cb903a57ce" providerId="LiveId" clId="{1C27964E-8DD7-46C0-AB05-42A84E24963E}" dt="2023-08-11T02:55:49.163" v="14"/>
          <pc:sldLayoutMkLst>
            <pc:docMk/>
            <pc:sldMasterMk cId="2775347939" sldId="2147483678"/>
            <pc:sldLayoutMk cId="2176076104" sldId="2147483695"/>
          </pc:sldLayoutMkLst>
        </pc:sldLayoutChg>
      </pc:sldMasterChg>
    </pc:docChg>
  </pc:docChgLst>
  <pc:docChgLst>
    <pc:chgData name="Guest User" providerId="Windows Live" clId="Web-{E506F39D-B39F-407F-88A5-D26A4038CA47}"/>
    <pc:docChg chg="modSld">
      <pc:chgData name="Guest User" userId="" providerId="Windows Live" clId="Web-{E506F39D-B39F-407F-88A5-D26A4038CA47}" dt="2023-08-16T11:50:01.065" v="0" actId="20577"/>
      <pc:docMkLst>
        <pc:docMk/>
      </pc:docMkLst>
      <pc:sldChg chg="modSp">
        <pc:chgData name="Guest User" userId="" providerId="Windows Live" clId="Web-{E506F39D-B39F-407F-88A5-D26A4038CA47}" dt="2023-08-16T11:50:01.065" v="0" actId="20577"/>
        <pc:sldMkLst>
          <pc:docMk/>
          <pc:sldMk cId="1224707055" sldId="269"/>
        </pc:sldMkLst>
        <pc:spChg chg="mod">
          <ac:chgData name="Guest User" userId="" providerId="Windows Live" clId="Web-{E506F39D-B39F-407F-88A5-D26A4038CA47}" dt="2023-08-16T11:50:01.065" v="0" actId="20577"/>
          <ac:spMkLst>
            <pc:docMk/>
            <pc:sldMk cId="1224707055" sldId="269"/>
            <ac:spMk id="2" creationId="{5967A68F-214F-3BD4-9290-DDC118A1E215}"/>
          </ac:spMkLst>
        </pc:spChg>
      </pc:sldChg>
    </pc:docChg>
  </pc:docChgLst>
</pc:chgInfo>
</file>

<file path=ppt/diagrams/_rels/data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ata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0.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0.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866D52-E148-416B-A29A-846CF0A44BF7}" type="doc">
      <dgm:prSet loTypeId="urn:microsoft.com/office/officeart/2016/7/layout/RepeatingBendingProcessNew" loCatId="process" qsTypeId="urn:microsoft.com/office/officeart/2005/8/quickstyle/simple4" qsCatId="simple" csTypeId="urn:microsoft.com/office/officeart/2005/8/colors/colorful1" csCatId="colorful"/>
      <dgm:spPr/>
      <dgm:t>
        <a:bodyPr/>
        <a:lstStyle/>
        <a:p>
          <a:endParaRPr lang="en-US"/>
        </a:p>
      </dgm:t>
    </dgm:pt>
    <dgm:pt modelId="{3676C345-3BF1-474F-B6AA-3BDAFF308E7B}">
      <dgm:prSet/>
      <dgm:spPr/>
      <dgm:t>
        <a:bodyPr/>
        <a:lstStyle/>
        <a:p>
          <a:r>
            <a:rPr lang="en-US"/>
            <a:t>1. Image Upload: Users upload images to the S3 bucket.</a:t>
          </a:r>
        </a:p>
      </dgm:t>
    </dgm:pt>
    <dgm:pt modelId="{4172F35A-E96E-406A-A6C9-2E67B6702F67}" type="parTrans" cxnId="{90A19445-FD78-49EE-9F20-261A44AE8E9E}">
      <dgm:prSet/>
      <dgm:spPr/>
      <dgm:t>
        <a:bodyPr/>
        <a:lstStyle/>
        <a:p>
          <a:endParaRPr lang="en-US"/>
        </a:p>
      </dgm:t>
    </dgm:pt>
    <dgm:pt modelId="{E8536DF4-F5FD-40F8-A922-A7C4DA847841}" type="sibTrans" cxnId="{90A19445-FD78-49EE-9F20-261A44AE8E9E}">
      <dgm:prSet/>
      <dgm:spPr/>
      <dgm:t>
        <a:bodyPr/>
        <a:lstStyle/>
        <a:p>
          <a:endParaRPr lang="en-US"/>
        </a:p>
      </dgm:t>
    </dgm:pt>
    <dgm:pt modelId="{93108504-671E-4BA8-9090-F645DEA9E34D}">
      <dgm:prSet/>
      <dgm:spPr/>
      <dgm:t>
        <a:bodyPr/>
        <a:lstStyle/>
        <a:p>
          <a:r>
            <a:rPr lang="en-US"/>
            <a:t>2. S3 Event Trigger: S3 generates an event when an image is uploaded.</a:t>
          </a:r>
        </a:p>
      </dgm:t>
    </dgm:pt>
    <dgm:pt modelId="{E28BABDE-7005-44F9-B0EA-92D398101E84}" type="parTrans" cxnId="{693270FF-8F63-4928-9A2F-56A6A5685609}">
      <dgm:prSet/>
      <dgm:spPr/>
      <dgm:t>
        <a:bodyPr/>
        <a:lstStyle/>
        <a:p>
          <a:endParaRPr lang="en-US"/>
        </a:p>
      </dgm:t>
    </dgm:pt>
    <dgm:pt modelId="{0D220D02-D2CE-4890-9FB6-2104FAF776C8}" type="sibTrans" cxnId="{693270FF-8F63-4928-9A2F-56A6A5685609}">
      <dgm:prSet/>
      <dgm:spPr/>
      <dgm:t>
        <a:bodyPr/>
        <a:lstStyle/>
        <a:p>
          <a:endParaRPr lang="en-US"/>
        </a:p>
      </dgm:t>
    </dgm:pt>
    <dgm:pt modelId="{8E75E83E-BD3F-47CE-83FA-770ED5A14D46}">
      <dgm:prSet/>
      <dgm:spPr/>
      <dgm:t>
        <a:bodyPr/>
        <a:lstStyle/>
        <a:p>
          <a:r>
            <a:rPr lang="en-US"/>
            <a:t>3. Lambda Invocation: The Lambda function is automatically invoked in response to the S3 event.</a:t>
          </a:r>
        </a:p>
      </dgm:t>
    </dgm:pt>
    <dgm:pt modelId="{E8FFF3EA-B75A-428F-BFBD-8D9A52E07B50}" type="parTrans" cxnId="{FC89DDC2-B37D-4D02-8243-63832EFC4299}">
      <dgm:prSet/>
      <dgm:spPr/>
      <dgm:t>
        <a:bodyPr/>
        <a:lstStyle/>
        <a:p>
          <a:endParaRPr lang="en-US"/>
        </a:p>
      </dgm:t>
    </dgm:pt>
    <dgm:pt modelId="{11AF187A-CAB7-4EC1-8A5A-ED324639190B}" type="sibTrans" cxnId="{FC89DDC2-B37D-4D02-8243-63832EFC4299}">
      <dgm:prSet/>
      <dgm:spPr/>
      <dgm:t>
        <a:bodyPr/>
        <a:lstStyle/>
        <a:p>
          <a:endParaRPr lang="en-US"/>
        </a:p>
      </dgm:t>
    </dgm:pt>
    <dgm:pt modelId="{CF9C53B8-A63B-4E14-8BCA-16C7E44A011D}">
      <dgm:prSet/>
      <dgm:spPr/>
      <dgm:t>
        <a:bodyPr/>
        <a:lstStyle/>
        <a:p>
          <a:r>
            <a:rPr lang="en-US"/>
            <a:t>4. Image Processing: The Lambda function processes the image using custom logic and/or third-party libraries.</a:t>
          </a:r>
        </a:p>
      </dgm:t>
    </dgm:pt>
    <dgm:pt modelId="{DD668A38-3DA6-4653-94A1-E891D179CC50}" type="parTrans" cxnId="{7DCC79D4-8F45-4E7F-A3B4-D97AE736FD59}">
      <dgm:prSet/>
      <dgm:spPr/>
      <dgm:t>
        <a:bodyPr/>
        <a:lstStyle/>
        <a:p>
          <a:endParaRPr lang="en-US"/>
        </a:p>
      </dgm:t>
    </dgm:pt>
    <dgm:pt modelId="{5F59027B-1F4D-4725-94C5-E6B721F788D5}" type="sibTrans" cxnId="{7DCC79D4-8F45-4E7F-A3B4-D97AE736FD59}">
      <dgm:prSet/>
      <dgm:spPr/>
      <dgm:t>
        <a:bodyPr/>
        <a:lstStyle/>
        <a:p>
          <a:endParaRPr lang="en-US"/>
        </a:p>
      </dgm:t>
    </dgm:pt>
    <dgm:pt modelId="{4B3A1D4A-5EF8-4D22-A592-B00470B5760D}">
      <dgm:prSet/>
      <dgm:spPr/>
      <dgm:t>
        <a:bodyPr/>
        <a:lstStyle/>
        <a:p>
          <a:r>
            <a:rPr lang="en-US"/>
            <a:t>5. Processed Image Storage: The processed image is stored back in the S3 bucket or any other desired location.</a:t>
          </a:r>
        </a:p>
      </dgm:t>
    </dgm:pt>
    <dgm:pt modelId="{A2B8EA0D-C2EA-4DE1-9A79-9A129087768B}" type="parTrans" cxnId="{B6C28D46-1DD9-4E3C-8057-98EF6CC86D8D}">
      <dgm:prSet/>
      <dgm:spPr/>
      <dgm:t>
        <a:bodyPr/>
        <a:lstStyle/>
        <a:p>
          <a:endParaRPr lang="en-US"/>
        </a:p>
      </dgm:t>
    </dgm:pt>
    <dgm:pt modelId="{2487D201-48AA-40ED-8B63-FE23B5D24C15}" type="sibTrans" cxnId="{B6C28D46-1DD9-4E3C-8057-98EF6CC86D8D}">
      <dgm:prSet/>
      <dgm:spPr/>
      <dgm:t>
        <a:bodyPr/>
        <a:lstStyle/>
        <a:p>
          <a:endParaRPr lang="en-US"/>
        </a:p>
      </dgm:t>
    </dgm:pt>
    <dgm:pt modelId="{B2472635-4343-4C5A-B614-476029638C6F}">
      <dgm:prSet/>
      <dgm:spPr/>
      <dgm:t>
        <a:bodyPr/>
        <a:lstStyle/>
        <a:p>
          <a:r>
            <a:rPr lang="en-US"/>
            <a:t>6. Optional: Notification: Optionally, a notification can be sent to users or other systems upon successful image processing.</a:t>
          </a:r>
        </a:p>
      </dgm:t>
    </dgm:pt>
    <dgm:pt modelId="{FA8310D8-A08F-46B4-ADA0-59CAC5F5BC4D}" type="parTrans" cxnId="{0E642D28-FA12-41A7-9860-8BCECCE8D9CF}">
      <dgm:prSet/>
      <dgm:spPr/>
      <dgm:t>
        <a:bodyPr/>
        <a:lstStyle/>
        <a:p>
          <a:endParaRPr lang="en-US"/>
        </a:p>
      </dgm:t>
    </dgm:pt>
    <dgm:pt modelId="{84CD2BBE-1E7F-4880-8416-2272BB5C1E61}" type="sibTrans" cxnId="{0E642D28-FA12-41A7-9860-8BCECCE8D9CF}">
      <dgm:prSet/>
      <dgm:spPr/>
      <dgm:t>
        <a:bodyPr/>
        <a:lstStyle/>
        <a:p>
          <a:endParaRPr lang="en-US"/>
        </a:p>
      </dgm:t>
    </dgm:pt>
    <dgm:pt modelId="{699ABECB-0E65-4926-BEA3-502D3FCFBB52}" type="pres">
      <dgm:prSet presAssocID="{0C866D52-E148-416B-A29A-846CF0A44BF7}" presName="Name0" presStyleCnt="0">
        <dgm:presLayoutVars>
          <dgm:dir/>
          <dgm:resizeHandles val="exact"/>
        </dgm:presLayoutVars>
      </dgm:prSet>
      <dgm:spPr/>
    </dgm:pt>
    <dgm:pt modelId="{39A1B09E-6A6D-4FDF-AFA7-9376547D2316}" type="pres">
      <dgm:prSet presAssocID="{3676C345-3BF1-474F-B6AA-3BDAFF308E7B}" presName="node" presStyleLbl="node1" presStyleIdx="0" presStyleCnt="6">
        <dgm:presLayoutVars>
          <dgm:bulletEnabled val="1"/>
        </dgm:presLayoutVars>
      </dgm:prSet>
      <dgm:spPr/>
    </dgm:pt>
    <dgm:pt modelId="{8F82E75D-8088-4D02-BBF9-322A666DCE16}" type="pres">
      <dgm:prSet presAssocID="{E8536DF4-F5FD-40F8-A922-A7C4DA847841}" presName="sibTrans" presStyleLbl="sibTrans1D1" presStyleIdx="0" presStyleCnt="5"/>
      <dgm:spPr/>
    </dgm:pt>
    <dgm:pt modelId="{0BF31EC8-4BC0-475C-85E6-F78ECAD8CAD6}" type="pres">
      <dgm:prSet presAssocID="{E8536DF4-F5FD-40F8-A922-A7C4DA847841}" presName="connectorText" presStyleLbl="sibTrans1D1" presStyleIdx="0" presStyleCnt="5"/>
      <dgm:spPr/>
    </dgm:pt>
    <dgm:pt modelId="{6DFB0A4F-5178-465A-8B58-5A962E866751}" type="pres">
      <dgm:prSet presAssocID="{93108504-671E-4BA8-9090-F645DEA9E34D}" presName="node" presStyleLbl="node1" presStyleIdx="1" presStyleCnt="6">
        <dgm:presLayoutVars>
          <dgm:bulletEnabled val="1"/>
        </dgm:presLayoutVars>
      </dgm:prSet>
      <dgm:spPr/>
    </dgm:pt>
    <dgm:pt modelId="{6980D20E-8563-4E52-A075-58F94B551E69}" type="pres">
      <dgm:prSet presAssocID="{0D220D02-D2CE-4890-9FB6-2104FAF776C8}" presName="sibTrans" presStyleLbl="sibTrans1D1" presStyleIdx="1" presStyleCnt="5"/>
      <dgm:spPr/>
    </dgm:pt>
    <dgm:pt modelId="{86E60C5A-34D2-4EFC-B08C-CC963F3A6C4A}" type="pres">
      <dgm:prSet presAssocID="{0D220D02-D2CE-4890-9FB6-2104FAF776C8}" presName="connectorText" presStyleLbl="sibTrans1D1" presStyleIdx="1" presStyleCnt="5"/>
      <dgm:spPr/>
    </dgm:pt>
    <dgm:pt modelId="{C85CEAFD-6997-428F-8BD9-C0615F2AD46F}" type="pres">
      <dgm:prSet presAssocID="{8E75E83E-BD3F-47CE-83FA-770ED5A14D46}" presName="node" presStyleLbl="node1" presStyleIdx="2" presStyleCnt="6">
        <dgm:presLayoutVars>
          <dgm:bulletEnabled val="1"/>
        </dgm:presLayoutVars>
      </dgm:prSet>
      <dgm:spPr/>
    </dgm:pt>
    <dgm:pt modelId="{FCA7E8D2-F2A5-4F71-B15D-F7A3F4BE157F}" type="pres">
      <dgm:prSet presAssocID="{11AF187A-CAB7-4EC1-8A5A-ED324639190B}" presName="sibTrans" presStyleLbl="sibTrans1D1" presStyleIdx="2" presStyleCnt="5"/>
      <dgm:spPr/>
    </dgm:pt>
    <dgm:pt modelId="{666548DE-47B5-4CA8-8358-0767E51A05E7}" type="pres">
      <dgm:prSet presAssocID="{11AF187A-CAB7-4EC1-8A5A-ED324639190B}" presName="connectorText" presStyleLbl="sibTrans1D1" presStyleIdx="2" presStyleCnt="5"/>
      <dgm:spPr/>
    </dgm:pt>
    <dgm:pt modelId="{220D6AE6-D70E-4D08-9C3F-7427BB0EA69A}" type="pres">
      <dgm:prSet presAssocID="{CF9C53B8-A63B-4E14-8BCA-16C7E44A011D}" presName="node" presStyleLbl="node1" presStyleIdx="3" presStyleCnt="6">
        <dgm:presLayoutVars>
          <dgm:bulletEnabled val="1"/>
        </dgm:presLayoutVars>
      </dgm:prSet>
      <dgm:spPr/>
    </dgm:pt>
    <dgm:pt modelId="{EDADA8D5-CD16-49EE-B5DF-964FA2C1FF71}" type="pres">
      <dgm:prSet presAssocID="{5F59027B-1F4D-4725-94C5-E6B721F788D5}" presName="sibTrans" presStyleLbl="sibTrans1D1" presStyleIdx="3" presStyleCnt="5"/>
      <dgm:spPr/>
    </dgm:pt>
    <dgm:pt modelId="{7510E616-4E21-40C1-A7F4-F1A8B0D1F470}" type="pres">
      <dgm:prSet presAssocID="{5F59027B-1F4D-4725-94C5-E6B721F788D5}" presName="connectorText" presStyleLbl="sibTrans1D1" presStyleIdx="3" presStyleCnt="5"/>
      <dgm:spPr/>
    </dgm:pt>
    <dgm:pt modelId="{832B5E2D-C473-4039-8F69-A7E77BA9E4FF}" type="pres">
      <dgm:prSet presAssocID="{4B3A1D4A-5EF8-4D22-A592-B00470B5760D}" presName="node" presStyleLbl="node1" presStyleIdx="4" presStyleCnt="6">
        <dgm:presLayoutVars>
          <dgm:bulletEnabled val="1"/>
        </dgm:presLayoutVars>
      </dgm:prSet>
      <dgm:spPr/>
    </dgm:pt>
    <dgm:pt modelId="{26A14933-0299-49FF-995D-68D16A807DD6}" type="pres">
      <dgm:prSet presAssocID="{2487D201-48AA-40ED-8B63-FE23B5D24C15}" presName="sibTrans" presStyleLbl="sibTrans1D1" presStyleIdx="4" presStyleCnt="5"/>
      <dgm:spPr/>
    </dgm:pt>
    <dgm:pt modelId="{A9802B4D-EE66-4A56-AE01-B887D1B2EDC0}" type="pres">
      <dgm:prSet presAssocID="{2487D201-48AA-40ED-8B63-FE23B5D24C15}" presName="connectorText" presStyleLbl="sibTrans1D1" presStyleIdx="4" presStyleCnt="5"/>
      <dgm:spPr/>
    </dgm:pt>
    <dgm:pt modelId="{FBF3DD87-EB02-4A1C-9916-284F1DB698D7}" type="pres">
      <dgm:prSet presAssocID="{B2472635-4343-4C5A-B614-476029638C6F}" presName="node" presStyleLbl="node1" presStyleIdx="5" presStyleCnt="6">
        <dgm:presLayoutVars>
          <dgm:bulletEnabled val="1"/>
        </dgm:presLayoutVars>
      </dgm:prSet>
      <dgm:spPr/>
    </dgm:pt>
  </dgm:ptLst>
  <dgm:cxnLst>
    <dgm:cxn modelId="{4A967A0F-AE99-48C0-BF10-5EE3210A1DE8}" type="presOf" srcId="{E8536DF4-F5FD-40F8-A922-A7C4DA847841}" destId="{0BF31EC8-4BC0-475C-85E6-F78ECAD8CAD6}" srcOrd="1" destOrd="0" presId="urn:microsoft.com/office/officeart/2016/7/layout/RepeatingBendingProcessNew"/>
    <dgm:cxn modelId="{0E642D28-FA12-41A7-9860-8BCECCE8D9CF}" srcId="{0C866D52-E148-416B-A29A-846CF0A44BF7}" destId="{B2472635-4343-4C5A-B614-476029638C6F}" srcOrd="5" destOrd="0" parTransId="{FA8310D8-A08F-46B4-ADA0-59CAC5F5BC4D}" sibTransId="{84CD2BBE-1E7F-4880-8416-2272BB5C1E61}"/>
    <dgm:cxn modelId="{53BBCA5B-9EB3-4F43-924C-04D069B5BA13}" type="presOf" srcId="{B2472635-4343-4C5A-B614-476029638C6F}" destId="{FBF3DD87-EB02-4A1C-9916-284F1DB698D7}" srcOrd="0" destOrd="0" presId="urn:microsoft.com/office/officeart/2016/7/layout/RepeatingBendingProcessNew"/>
    <dgm:cxn modelId="{EE7AC141-0F48-4AF9-B7EC-C56D5E56A1C5}" type="presOf" srcId="{2487D201-48AA-40ED-8B63-FE23B5D24C15}" destId="{A9802B4D-EE66-4A56-AE01-B887D1B2EDC0}" srcOrd="1" destOrd="0" presId="urn:microsoft.com/office/officeart/2016/7/layout/RepeatingBendingProcessNew"/>
    <dgm:cxn modelId="{3BE0F344-5B91-475E-903D-4FEE5DBCE5DA}" type="presOf" srcId="{5F59027B-1F4D-4725-94C5-E6B721F788D5}" destId="{7510E616-4E21-40C1-A7F4-F1A8B0D1F470}" srcOrd="1" destOrd="0" presId="urn:microsoft.com/office/officeart/2016/7/layout/RepeatingBendingProcessNew"/>
    <dgm:cxn modelId="{90A19445-FD78-49EE-9F20-261A44AE8E9E}" srcId="{0C866D52-E148-416B-A29A-846CF0A44BF7}" destId="{3676C345-3BF1-474F-B6AA-3BDAFF308E7B}" srcOrd="0" destOrd="0" parTransId="{4172F35A-E96E-406A-A6C9-2E67B6702F67}" sibTransId="{E8536DF4-F5FD-40F8-A922-A7C4DA847841}"/>
    <dgm:cxn modelId="{B6C28D46-1DD9-4E3C-8057-98EF6CC86D8D}" srcId="{0C866D52-E148-416B-A29A-846CF0A44BF7}" destId="{4B3A1D4A-5EF8-4D22-A592-B00470B5760D}" srcOrd="4" destOrd="0" parTransId="{A2B8EA0D-C2EA-4DE1-9A79-9A129087768B}" sibTransId="{2487D201-48AA-40ED-8B63-FE23B5D24C15}"/>
    <dgm:cxn modelId="{59A3714D-0C2B-4BF2-8A90-052A48D92D34}" type="presOf" srcId="{11AF187A-CAB7-4EC1-8A5A-ED324639190B}" destId="{FCA7E8D2-F2A5-4F71-B15D-F7A3F4BE157F}" srcOrd="0" destOrd="0" presId="urn:microsoft.com/office/officeart/2016/7/layout/RepeatingBendingProcessNew"/>
    <dgm:cxn modelId="{D1FE9D76-4E65-4DA4-90D4-F597EA71BE7F}" type="presOf" srcId="{8E75E83E-BD3F-47CE-83FA-770ED5A14D46}" destId="{C85CEAFD-6997-428F-8BD9-C0615F2AD46F}" srcOrd="0" destOrd="0" presId="urn:microsoft.com/office/officeart/2016/7/layout/RepeatingBendingProcessNew"/>
    <dgm:cxn modelId="{F8C98E7A-BA4D-4453-A6EB-2779A29B3642}" type="presOf" srcId="{93108504-671E-4BA8-9090-F645DEA9E34D}" destId="{6DFB0A4F-5178-465A-8B58-5A962E866751}" srcOrd="0" destOrd="0" presId="urn:microsoft.com/office/officeart/2016/7/layout/RepeatingBendingProcessNew"/>
    <dgm:cxn modelId="{B3024D8E-9199-4334-8F7A-937E4E8018E0}" type="presOf" srcId="{2487D201-48AA-40ED-8B63-FE23B5D24C15}" destId="{26A14933-0299-49FF-995D-68D16A807DD6}" srcOrd="0" destOrd="0" presId="urn:microsoft.com/office/officeart/2016/7/layout/RepeatingBendingProcessNew"/>
    <dgm:cxn modelId="{4670EE8F-E693-4D1E-BE6D-D7CBB02009D9}" type="presOf" srcId="{5F59027B-1F4D-4725-94C5-E6B721F788D5}" destId="{EDADA8D5-CD16-49EE-B5DF-964FA2C1FF71}" srcOrd="0" destOrd="0" presId="urn:microsoft.com/office/officeart/2016/7/layout/RepeatingBendingProcessNew"/>
    <dgm:cxn modelId="{53188CA0-6E4B-4EE9-AFC3-872AC0D26D59}" type="presOf" srcId="{4B3A1D4A-5EF8-4D22-A592-B00470B5760D}" destId="{832B5E2D-C473-4039-8F69-A7E77BA9E4FF}" srcOrd="0" destOrd="0" presId="urn:microsoft.com/office/officeart/2016/7/layout/RepeatingBendingProcessNew"/>
    <dgm:cxn modelId="{A16697A7-AE34-4709-BB70-E2CF0BB3200B}" type="presOf" srcId="{3676C345-3BF1-474F-B6AA-3BDAFF308E7B}" destId="{39A1B09E-6A6D-4FDF-AFA7-9376547D2316}" srcOrd="0" destOrd="0" presId="urn:microsoft.com/office/officeart/2016/7/layout/RepeatingBendingProcessNew"/>
    <dgm:cxn modelId="{FC89DDC2-B37D-4D02-8243-63832EFC4299}" srcId="{0C866D52-E148-416B-A29A-846CF0A44BF7}" destId="{8E75E83E-BD3F-47CE-83FA-770ED5A14D46}" srcOrd="2" destOrd="0" parTransId="{E8FFF3EA-B75A-428F-BFBD-8D9A52E07B50}" sibTransId="{11AF187A-CAB7-4EC1-8A5A-ED324639190B}"/>
    <dgm:cxn modelId="{7F925AD0-7B0B-43FC-922A-3020C69D5876}" type="presOf" srcId="{0D220D02-D2CE-4890-9FB6-2104FAF776C8}" destId="{6980D20E-8563-4E52-A075-58F94B551E69}" srcOrd="0" destOrd="0" presId="urn:microsoft.com/office/officeart/2016/7/layout/RepeatingBendingProcessNew"/>
    <dgm:cxn modelId="{7DCC79D4-8F45-4E7F-A3B4-D97AE736FD59}" srcId="{0C866D52-E148-416B-A29A-846CF0A44BF7}" destId="{CF9C53B8-A63B-4E14-8BCA-16C7E44A011D}" srcOrd="3" destOrd="0" parTransId="{DD668A38-3DA6-4653-94A1-E891D179CC50}" sibTransId="{5F59027B-1F4D-4725-94C5-E6B721F788D5}"/>
    <dgm:cxn modelId="{0DDEF5D4-23D4-4420-A63E-9D0E72956687}" type="presOf" srcId="{CF9C53B8-A63B-4E14-8BCA-16C7E44A011D}" destId="{220D6AE6-D70E-4D08-9C3F-7427BB0EA69A}" srcOrd="0" destOrd="0" presId="urn:microsoft.com/office/officeart/2016/7/layout/RepeatingBendingProcessNew"/>
    <dgm:cxn modelId="{F179CAD9-62A7-4F5A-8477-8CCCBC331E52}" type="presOf" srcId="{0C866D52-E148-416B-A29A-846CF0A44BF7}" destId="{699ABECB-0E65-4926-BEA3-502D3FCFBB52}" srcOrd="0" destOrd="0" presId="urn:microsoft.com/office/officeart/2016/7/layout/RepeatingBendingProcessNew"/>
    <dgm:cxn modelId="{B659AFEE-D81B-4E7B-8187-46F4BD9A7935}" type="presOf" srcId="{11AF187A-CAB7-4EC1-8A5A-ED324639190B}" destId="{666548DE-47B5-4CA8-8358-0767E51A05E7}" srcOrd="1" destOrd="0" presId="urn:microsoft.com/office/officeart/2016/7/layout/RepeatingBendingProcessNew"/>
    <dgm:cxn modelId="{B09DB6EF-2430-4FF3-BEDE-2CD526387AEF}" type="presOf" srcId="{E8536DF4-F5FD-40F8-A922-A7C4DA847841}" destId="{8F82E75D-8088-4D02-BBF9-322A666DCE16}" srcOrd="0" destOrd="0" presId="urn:microsoft.com/office/officeart/2016/7/layout/RepeatingBendingProcessNew"/>
    <dgm:cxn modelId="{B5480CF8-387F-4564-A5DA-A31476CBABA7}" type="presOf" srcId="{0D220D02-D2CE-4890-9FB6-2104FAF776C8}" destId="{86E60C5A-34D2-4EFC-B08C-CC963F3A6C4A}" srcOrd="1" destOrd="0" presId="urn:microsoft.com/office/officeart/2016/7/layout/RepeatingBendingProcessNew"/>
    <dgm:cxn modelId="{693270FF-8F63-4928-9A2F-56A6A5685609}" srcId="{0C866D52-E148-416B-A29A-846CF0A44BF7}" destId="{93108504-671E-4BA8-9090-F645DEA9E34D}" srcOrd="1" destOrd="0" parTransId="{E28BABDE-7005-44F9-B0EA-92D398101E84}" sibTransId="{0D220D02-D2CE-4890-9FB6-2104FAF776C8}"/>
    <dgm:cxn modelId="{0A26FC95-0D14-49FD-A596-AF5D032C59C7}" type="presParOf" srcId="{699ABECB-0E65-4926-BEA3-502D3FCFBB52}" destId="{39A1B09E-6A6D-4FDF-AFA7-9376547D2316}" srcOrd="0" destOrd="0" presId="urn:microsoft.com/office/officeart/2016/7/layout/RepeatingBendingProcessNew"/>
    <dgm:cxn modelId="{C08C998F-7F27-4274-9563-16FA32905093}" type="presParOf" srcId="{699ABECB-0E65-4926-BEA3-502D3FCFBB52}" destId="{8F82E75D-8088-4D02-BBF9-322A666DCE16}" srcOrd="1" destOrd="0" presId="urn:microsoft.com/office/officeart/2016/7/layout/RepeatingBendingProcessNew"/>
    <dgm:cxn modelId="{0F78D6DE-3FD4-4229-9FF8-33CE0CA8AF19}" type="presParOf" srcId="{8F82E75D-8088-4D02-BBF9-322A666DCE16}" destId="{0BF31EC8-4BC0-475C-85E6-F78ECAD8CAD6}" srcOrd="0" destOrd="0" presId="urn:microsoft.com/office/officeart/2016/7/layout/RepeatingBendingProcessNew"/>
    <dgm:cxn modelId="{D2ECE4D0-FD3C-4657-B507-A4159327E136}" type="presParOf" srcId="{699ABECB-0E65-4926-BEA3-502D3FCFBB52}" destId="{6DFB0A4F-5178-465A-8B58-5A962E866751}" srcOrd="2" destOrd="0" presId="urn:microsoft.com/office/officeart/2016/7/layout/RepeatingBendingProcessNew"/>
    <dgm:cxn modelId="{5A051535-51B6-4959-93D5-DCF2707BD113}" type="presParOf" srcId="{699ABECB-0E65-4926-BEA3-502D3FCFBB52}" destId="{6980D20E-8563-4E52-A075-58F94B551E69}" srcOrd="3" destOrd="0" presId="urn:microsoft.com/office/officeart/2016/7/layout/RepeatingBendingProcessNew"/>
    <dgm:cxn modelId="{20F23908-3306-4646-9F78-2FD04C986A37}" type="presParOf" srcId="{6980D20E-8563-4E52-A075-58F94B551E69}" destId="{86E60C5A-34D2-4EFC-B08C-CC963F3A6C4A}" srcOrd="0" destOrd="0" presId="urn:microsoft.com/office/officeart/2016/7/layout/RepeatingBendingProcessNew"/>
    <dgm:cxn modelId="{A22689B3-F82F-49B5-9CF9-AC2A12B77EC4}" type="presParOf" srcId="{699ABECB-0E65-4926-BEA3-502D3FCFBB52}" destId="{C85CEAFD-6997-428F-8BD9-C0615F2AD46F}" srcOrd="4" destOrd="0" presId="urn:microsoft.com/office/officeart/2016/7/layout/RepeatingBendingProcessNew"/>
    <dgm:cxn modelId="{89A3879D-CAC8-4182-A0C7-FFD723A32F63}" type="presParOf" srcId="{699ABECB-0E65-4926-BEA3-502D3FCFBB52}" destId="{FCA7E8D2-F2A5-4F71-B15D-F7A3F4BE157F}" srcOrd="5" destOrd="0" presId="urn:microsoft.com/office/officeart/2016/7/layout/RepeatingBendingProcessNew"/>
    <dgm:cxn modelId="{360DCE00-1C89-4794-88A1-38B462D1D1D8}" type="presParOf" srcId="{FCA7E8D2-F2A5-4F71-B15D-F7A3F4BE157F}" destId="{666548DE-47B5-4CA8-8358-0767E51A05E7}" srcOrd="0" destOrd="0" presId="urn:microsoft.com/office/officeart/2016/7/layout/RepeatingBendingProcessNew"/>
    <dgm:cxn modelId="{9EBF200B-6C75-458E-B29D-95E3B41ED18A}" type="presParOf" srcId="{699ABECB-0E65-4926-BEA3-502D3FCFBB52}" destId="{220D6AE6-D70E-4D08-9C3F-7427BB0EA69A}" srcOrd="6" destOrd="0" presId="urn:microsoft.com/office/officeart/2016/7/layout/RepeatingBendingProcessNew"/>
    <dgm:cxn modelId="{1A5D25F3-D13F-45B8-83E8-AD593789DDF8}" type="presParOf" srcId="{699ABECB-0E65-4926-BEA3-502D3FCFBB52}" destId="{EDADA8D5-CD16-49EE-B5DF-964FA2C1FF71}" srcOrd="7" destOrd="0" presId="urn:microsoft.com/office/officeart/2016/7/layout/RepeatingBendingProcessNew"/>
    <dgm:cxn modelId="{EFC4B29C-03B8-42AD-9C88-DEB04CEA8563}" type="presParOf" srcId="{EDADA8D5-CD16-49EE-B5DF-964FA2C1FF71}" destId="{7510E616-4E21-40C1-A7F4-F1A8B0D1F470}" srcOrd="0" destOrd="0" presId="urn:microsoft.com/office/officeart/2016/7/layout/RepeatingBendingProcessNew"/>
    <dgm:cxn modelId="{CBBEA519-83C6-48BE-9486-2964771BFB82}" type="presParOf" srcId="{699ABECB-0E65-4926-BEA3-502D3FCFBB52}" destId="{832B5E2D-C473-4039-8F69-A7E77BA9E4FF}" srcOrd="8" destOrd="0" presId="urn:microsoft.com/office/officeart/2016/7/layout/RepeatingBendingProcessNew"/>
    <dgm:cxn modelId="{8B24E4FA-CC40-4D24-98EA-AAD3BFE51888}" type="presParOf" srcId="{699ABECB-0E65-4926-BEA3-502D3FCFBB52}" destId="{26A14933-0299-49FF-995D-68D16A807DD6}" srcOrd="9" destOrd="0" presId="urn:microsoft.com/office/officeart/2016/7/layout/RepeatingBendingProcessNew"/>
    <dgm:cxn modelId="{02BD5856-C210-4493-8D29-70FE9C31C38A}" type="presParOf" srcId="{26A14933-0299-49FF-995D-68D16A807DD6}" destId="{A9802B4D-EE66-4A56-AE01-B887D1B2EDC0}" srcOrd="0" destOrd="0" presId="urn:microsoft.com/office/officeart/2016/7/layout/RepeatingBendingProcessNew"/>
    <dgm:cxn modelId="{5B8771ED-ED6C-440C-A5E3-4176B280B721}" type="presParOf" srcId="{699ABECB-0E65-4926-BEA3-502D3FCFBB52}" destId="{FBF3DD87-EB02-4A1C-9916-284F1DB698D7}"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D067F9-35D7-4B4C-B849-A5305A112903}" type="doc">
      <dgm:prSet loTypeId="urn:microsoft.com/office/officeart/2005/8/layout/vProcess5" loCatId="process" qsTypeId="urn:microsoft.com/office/officeart/2005/8/quickstyle/simple4" qsCatId="simple" csTypeId="urn:microsoft.com/office/officeart/2005/8/colors/colorful1" csCatId="colorful" phldr="1"/>
      <dgm:spPr/>
      <dgm:t>
        <a:bodyPr/>
        <a:lstStyle/>
        <a:p>
          <a:endParaRPr lang="en-US"/>
        </a:p>
      </dgm:t>
    </dgm:pt>
    <dgm:pt modelId="{13199538-9CEE-402E-99A0-3E33C6E0A81D}">
      <dgm:prSet phldr="0"/>
      <dgm:spPr/>
      <dgm:t>
        <a:bodyPr/>
        <a:lstStyle/>
        <a:p>
          <a:pPr algn="l" rtl="0"/>
          <a:r>
            <a:rPr lang="en-US" u="none"/>
            <a:t>• Image Thumbnail Generation</a:t>
          </a:r>
          <a:r>
            <a:rPr lang="en-US" u="none">
              <a:latin typeface="Tw Cen MT" panose="020B0602020104020603"/>
            </a:rPr>
            <a:t>:</a:t>
          </a:r>
          <a:r>
            <a:rPr lang="en-US" u="none"/>
            <a:t>Automatically create thumbnails of uploaded images for use in galleries, product listings, or social media profiles.</a:t>
          </a:r>
          <a:endParaRPr lang="en-US" u="sng">
            <a:latin typeface="Tw Cen MT" panose="020B0602020104020603"/>
          </a:endParaRPr>
        </a:p>
      </dgm:t>
    </dgm:pt>
    <dgm:pt modelId="{309A9517-7076-407D-AABB-51019408BF44}" type="parTrans" cxnId="{8ABA2DEA-C876-4219-8BFE-97D52BB3CAF3}">
      <dgm:prSet/>
      <dgm:spPr/>
    </dgm:pt>
    <dgm:pt modelId="{7B62EBBE-ED73-4DF1-AA10-1982F4CE8871}" type="sibTrans" cxnId="{8ABA2DEA-C876-4219-8BFE-97D52BB3CAF3}">
      <dgm:prSet/>
      <dgm:spPr/>
      <dgm:t>
        <a:bodyPr/>
        <a:lstStyle/>
        <a:p>
          <a:endParaRPr lang="en-US"/>
        </a:p>
      </dgm:t>
    </dgm:pt>
    <dgm:pt modelId="{AAF08A4E-681E-4D4C-9889-C467EB8FC679}">
      <dgm:prSet phldr="0"/>
      <dgm:spPr/>
      <dgm:t>
        <a:bodyPr/>
        <a:lstStyle/>
        <a:p>
          <a:pPr algn="l" rtl="0"/>
          <a:r>
            <a:rPr lang="en-US" u="none"/>
            <a:t>Image Filtering and Manipulation: Apply filters, resize, crop, or rotate images based on user preferences or application requirements</a:t>
          </a:r>
          <a:r>
            <a:rPr lang="en-US" u="none">
              <a:latin typeface="Tw Cen MT" panose="020B0602020104020603"/>
            </a:rPr>
            <a:t>.</a:t>
          </a:r>
        </a:p>
      </dgm:t>
    </dgm:pt>
    <dgm:pt modelId="{396F2403-B953-4D73-91DA-C2AE4F1112D1}" type="parTrans" cxnId="{8F63381E-CF3F-433A-96FB-22B8B2ED0ED3}">
      <dgm:prSet/>
      <dgm:spPr/>
    </dgm:pt>
    <dgm:pt modelId="{BB780913-3FA9-4D47-B18F-D98CAF424AB8}" type="sibTrans" cxnId="{8F63381E-CF3F-433A-96FB-22B8B2ED0ED3}">
      <dgm:prSet/>
      <dgm:spPr/>
      <dgm:t>
        <a:bodyPr/>
        <a:lstStyle/>
        <a:p>
          <a:endParaRPr lang="en-US"/>
        </a:p>
      </dgm:t>
    </dgm:pt>
    <dgm:pt modelId="{7E73A7E9-A749-4106-8223-5074D05DE203}">
      <dgm:prSet phldr="0"/>
      <dgm:spPr/>
      <dgm:t>
        <a:bodyPr/>
        <a:lstStyle/>
        <a:p>
          <a:pPr algn="l"/>
          <a:r>
            <a:rPr lang="en-US" u="none"/>
            <a:t>Real-Time Image Processing: Process images in real-time for applications. like augmented reality, virtual makeup try- ons, or interactive image filters.</a:t>
          </a:r>
          <a:endParaRPr lang="en-US"/>
        </a:p>
      </dgm:t>
    </dgm:pt>
    <dgm:pt modelId="{7A2318EB-738B-41DB-978C-C6B0BA73FCCE}" type="parTrans" cxnId="{D0497F06-6220-4400-AA07-5F5DE33EC345}">
      <dgm:prSet/>
      <dgm:spPr/>
    </dgm:pt>
    <dgm:pt modelId="{CE465512-EC2C-4813-B183-49F81F0556AA}" type="sibTrans" cxnId="{D0497F06-6220-4400-AA07-5F5DE33EC345}">
      <dgm:prSet/>
      <dgm:spPr/>
    </dgm:pt>
    <dgm:pt modelId="{8CFFDD1C-E062-4847-A10A-C6FBB04B2CFB}">
      <dgm:prSet phldr="0"/>
      <dgm:spPr/>
      <dgm:t>
        <a:bodyPr/>
        <a:lstStyle/>
        <a:p>
          <a:r>
            <a:rPr lang="en-US" u="none">
              <a:latin typeface="Tw Cen MT" panose="020B0602020104020603"/>
            </a:rPr>
            <a:t>•</a:t>
          </a:r>
          <a:r>
            <a:rPr lang="en-US" u="none"/>
            <a:t> Image Optimization: Compress and. optimize images to reduce file sizes while maintaining acceptable quality. for faster website loading and. improved user experience.</a:t>
          </a:r>
          <a:endParaRPr lang="en-US"/>
        </a:p>
      </dgm:t>
    </dgm:pt>
    <dgm:pt modelId="{82415E8B-8B56-4ACE-B9D0-917AD92656AD}" type="parTrans" cxnId="{D7F3BABC-5FC3-4243-95E2-C064F82D3D18}">
      <dgm:prSet/>
      <dgm:spPr/>
    </dgm:pt>
    <dgm:pt modelId="{0F1FA4AC-2D7F-41A8-A604-5EDFCA12B279}" type="sibTrans" cxnId="{D7F3BABC-5FC3-4243-95E2-C064F82D3D18}">
      <dgm:prSet/>
      <dgm:spPr/>
      <dgm:t>
        <a:bodyPr/>
        <a:lstStyle/>
        <a:p>
          <a:endParaRPr lang="en-US"/>
        </a:p>
      </dgm:t>
    </dgm:pt>
    <dgm:pt modelId="{77D1042B-9F27-4AF7-AD2E-523FFC264747}" type="pres">
      <dgm:prSet presAssocID="{2DD067F9-35D7-4B4C-B849-A5305A112903}" presName="outerComposite" presStyleCnt="0">
        <dgm:presLayoutVars>
          <dgm:chMax val="5"/>
          <dgm:dir/>
          <dgm:resizeHandles val="exact"/>
        </dgm:presLayoutVars>
      </dgm:prSet>
      <dgm:spPr/>
    </dgm:pt>
    <dgm:pt modelId="{72A8CC73-2D72-4C4B-A65A-02468D15A24F}" type="pres">
      <dgm:prSet presAssocID="{2DD067F9-35D7-4B4C-B849-A5305A112903}" presName="dummyMaxCanvas" presStyleCnt="0">
        <dgm:presLayoutVars/>
      </dgm:prSet>
      <dgm:spPr/>
    </dgm:pt>
    <dgm:pt modelId="{C09B878E-72E9-44BD-B93D-BF12427BC2D7}" type="pres">
      <dgm:prSet presAssocID="{2DD067F9-35D7-4B4C-B849-A5305A112903}" presName="FourNodes_1" presStyleLbl="node1" presStyleIdx="0" presStyleCnt="4">
        <dgm:presLayoutVars>
          <dgm:bulletEnabled val="1"/>
        </dgm:presLayoutVars>
      </dgm:prSet>
      <dgm:spPr/>
    </dgm:pt>
    <dgm:pt modelId="{74228928-3EF3-4E8F-8F1F-2088467887D8}" type="pres">
      <dgm:prSet presAssocID="{2DD067F9-35D7-4B4C-B849-A5305A112903}" presName="FourNodes_2" presStyleLbl="node1" presStyleIdx="1" presStyleCnt="4">
        <dgm:presLayoutVars>
          <dgm:bulletEnabled val="1"/>
        </dgm:presLayoutVars>
      </dgm:prSet>
      <dgm:spPr/>
    </dgm:pt>
    <dgm:pt modelId="{D3B25130-B1AC-4AE6-9782-CAD1E4A6C6B6}" type="pres">
      <dgm:prSet presAssocID="{2DD067F9-35D7-4B4C-B849-A5305A112903}" presName="FourNodes_3" presStyleLbl="node1" presStyleIdx="2" presStyleCnt="4">
        <dgm:presLayoutVars>
          <dgm:bulletEnabled val="1"/>
        </dgm:presLayoutVars>
      </dgm:prSet>
      <dgm:spPr/>
    </dgm:pt>
    <dgm:pt modelId="{DCCCA775-593C-47C2-B0CE-7A35D281596D}" type="pres">
      <dgm:prSet presAssocID="{2DD067F9-35D7-4B4C-B849-A5305A112903}" presName="FourNodes_4" presStyleLbl="node1" presStyleIdx="3" presStyleCnt="4">
        <dgm:presLayoutVars>
          <dgm:bulletEnabled val="1"/>
        </dgm:presLayoutVars>
      </dgm:prSet>
      <dgm:spPr/>
    </dgm:pt>
    <dgm:pt modelId="{27613020-A16B-425A-9957-D564DBD0A194}" type="pres">
      <dgm:prSet presAssocID="{2DD067F9-35D7-4B4C-B849-A5305A112903}" presName="FourConn_1-2" presStyleLbl="fgAccFollowNode1" presStyleIdx="0" presStyleCnt="3">
        <dgm:presLayoutVars>
          <dgm:bulletEnabled val="1"/>
        </dgm:presLayoutVars>
      </dgm:prSet>
      <dgm:spPr/>
    </dgm:pt>
    <dgm:pt modelId="{04E06E84-160B-4F0A-9EA3-36F726C10101}" type="pres">
      <dgm:prSet presAssocID="{2DD067F9-35D7-4B4C-B849-A5305A112903}" presName="FourConn_2-3" presStyleLbl="fgAccFollowNode1" presStyleIdx="1" presStyleCnt="3">
        <dgm:presLayoutVars>
          <dgm:bulletEnabled val="1"/>
        </dgm:presLayoutVars>
      </dgm:prSet>
      <dgm:spPr/>
    </dgm:pt>
    <dgm:pt modelId="{BF7F1FCB-75B4-40C2-899B-25EA7E62B049}" type="pres">
      <dgm:prSet presAssocID="{2DD067F9-35D7-4B4C-B849-A5305A112903}" presName="FourConn_3-4" presStyleLbl="fgAccFollowNode1" presStyleIdx="2" presStyleCnt="3">
        <dgm:presLayoutVars>
          <dgm:bulletEnabled val="1"/>
        </dgm:presLayoutVars>
      </dgm:prSet>
      <dgm:spPr/>
    </dgm:pt>
    <dgm:pt modelId="{9A36E678-8748-4170-AE02-F15BC3BD4C8D}" type="pres">
      <dgm:prSet presAssocID="{2DD067F9-35D7-4B4C-B849-A5305A112903}" presName="FourNodes_1_text" presStyleLbl="node1" presStyleIdx="3" presStyleCnt="4">
        <dgm:presLayoutVars>
          <dgm:bulletEnabled val="1"/>
        </dgm:presLayoutVars>
      </dgm:prSet>
      <dgm:spPr/>
    </dgm:pt>
    <dgm:pt modelId="{AFBAA2FE-3837-48E8-B875-52F8EBE9CE21}" type="pres">
      <dgm:prSet presAssocID="{2DD067F9-35D7-4B4C-B849-A5305A112903}" presName="FourNodes_2_text" presStyleLbl="node1" presStyleIdx="3" presStyleCnt="4">
        <dgm:presLayoutVars>
          <dgm:bulletEnabled val="1"/>
        </dgm:presLayoutVars>
      </dgm:prSet>
      <dgm:spPr/>
    </dgm:pt>
    <dgm:pt modelId="{5BFA9AA6-3C3A-42C1-9AF1-124E38FF2246}" type="pres">
      <dgm:prSet presAssocID="{2DD067F9-35D7-4B4C-B849-A5305A112903}" presName="FourNodes_3_text" presStyleLbl="node1" presStyleIdx="3" presStyleCnt="4">
        <dgm:presLayoutVars>
          <dgm:bulletEnabled val="1"/>
        </dgm:presLayoutVars>
      </dgm:prSet>
      <dgm:spPr/>
    </dgm:pt>
    <dgm:pt modelId="{A53C438B-C0D7-4690-8423-9FD41107EC34}" type="pres">
      <dgm:prSet presAssocID="{2DD067F9-35D7-4B4C-B849-A5305A112903}" presName="FourNodes_4_text" presStyleLbl="node1" presStyleIdx="3" presStyleCnt="4">
        <dgm:presLayoutVars>
          <dgm:bulletEnabled val="1"/>
        </dgm:presLayoutVars>
      </dgm:prSet>
      <dgm:spPr/>
    </dgm:pt>
  </dgm:ptLst>
  <dgm:cxnLst>
    <dgm:cxn modelId="{D0497F06-6220-4400-AA07-5F5DE33EC345}" srcId="{2DD067F9-35D7-4B4C-B849-A5305A112903}" destId="{7E73A7E9-A749-4106-8223-5074D05DE203}" srcOrd="3" destOrd="0" parTransId="{7A2318EB-738B-41DB-978C-C6B0BA73FCCE}" sibTransId="{CE465512-EC2C-4813-B183-49F81F0556AA}"/>
    <dgm:cxn modelId="{8F63381E-CF3F-433A-96FB-22B8B2ED0ED3}" srcId="{2DD067F9-35D7-4B4C-B849-A5305A112903}" destId="{AAF08A4E-681E-4D4C-9889-C467EB8FC679}" srcOrd="1" destOrd="0" parTransId="{396F2403-B953-4D73-91DA-C2AE4F1112D1}" sibTransId="{BB780913-3FA9-4D47-B18F-D98CAF424AB8}"/>
    <dgm:cxn modelId="{85A30723-EFC0-4392-A167-CC9509A38F8B}" type="presOf" srcId="{2DD067F9-35D7-4B4C-B849-A5305A112903}" destId="{77D1042B-9F27-4AF7-AD2E-523FFC264747}" srcOrd="0" destOrd="0" presId="urn:microsoft.com/office/officeart/2005/8/layout/vProcess5"/>
    <dgm:cxn modelId="{C07DBF27-63B2-4A84-8B01-B0876E039F8C}" type="presOf" srcId="{7B62EBBE-ED73-4DF1-AA10-1982F4CE8871}" destId="{27613020-A16B-425A-9957-D564DBD0A194}" srcOrd="0" destOrd="0" presId="urn:microsoft.com/office/officeart/2005/8/layout/vProcess5"/>
    <dgm:cxn modelId="{8612E332-565F-456C-88E3-31ABAE3EBC1C}" type="presOf" srcId="{BB780913-3FA9-4D47-B18F-D98CAF424AB8}" destId="{04E06E84-160B-4F0A-9EA3-36F726C10101}" srcOrd="0" destOrd="0" presId="urn:microsoft.com/office/officeart/2005/8/layout/vProcess5"/>
    <dgm:cxn modelId="{03648F43-E909-4B8A-8AAE-2E77364C977D}" type="presOf" srcId="{AAF08A4E-681E-4D4C-9889-C467EB8FC679}" destId="{74228928-3EF3-4E8F-8F1F-2088467887D8}" srcOrd="0" destOrd="0" presId="urn:microsoft.com/office/officeart/2005/8/layout/vProcess5"/>
    <dgm:cxn modelId="{5A19D849-C6BC-408A-A5A1-0124F683F916}" type="presOf" srcId="{0F1FA4AC-2D7F-41A8-A604-5EDFCA12B279}" destId="{BF7F1FCB-75B4-40C2-899B-25EA7E62B049}" srcOrd="0" destOrd="0" presId="urn:microsoft.com/office/officeart/2005/8/layout/vProcess5"/>
    <dgm:cxn modelId="{CEF0434C-46E2-47B9-B90D-ECA656F01063}" type="presOf" srcId="{7E73A7E9-A749-4106-8223-5074D05DE203}" destId="{A53C438B-C0D7-4690-8423-9FD41107EC34}" srcOrd="1" destOrd="0" presId="urn:microsoft.com/office/officeart/2005/8/layout/vProcess5"/>
    <dgm:cxn modelId="{D7F3BABC-5FC3-4243-95E2-C064F82D3D18}" srcId="{2DD067F9-35D7-4B4C-B849-A5305A112903}" destId="{8CFFDD1C-E062-4847-A10A-C6FBB04B2CFB}" srcOrd="2" destOrd="0" parTransId="{82415E8B-8B56-4ACE-B9D0-917AD92656AD}" sibTransId="{0F1FA4AC-2D7F-41A8-A604-5EDFCA12B279}"/>
    <dgm:cxn modelId="{3396BCBF-52A7-403B-AA6E-8FDC70F3C708}" type="presOf" srcId="{13199538-9CEE-402E-99A0-3E33C6E0A81D}" destId="{C09B878E-72E9-44BD-B93D-BF12427BC2D7}" srcOrd="0" destOrd="0" presId="urn:microsoft.com/office/officeart/2005/8/layout/vProcess5"/>
    <dgm:cxn modelId="{7B8B61C8-C1A2-46F7-9327-E86A81FEF33B}" type="presOf" srcId="{13199538-9CEE-402E-99A0-3E33C6E0A81D}" destId="{9A36E678-8748-4170-AE02-F15BC3BD4C8D}" srcOrd="1" destOrd="0" presId="urn:microsoft.com/office/officeart/2005/8/layout/vProcess5"/>
    <dgm:cxn modelId="{EC6315D3-634D-41AD-94AC-1D2A4878A641}" type="presOf" srcId="{7E73A7E9-A749-4106-8223-5074D05DE203}" destId="{DCCCA775-593C-47C2-B0CE-7A35D281596D}" srcOrd="0" destOrd="0" presId="urn:microsoft.com/office/officeart/2005/8/layout/vProcess5"/>
    <dgm:cxn modelId="{BCA21BD3-0D47-494D-83A6-C1E17D83FCC2}" type="presOf" srcId="{8CFFDD1C-E062-4847-A10A-C6FBB04B2CFB}" destId="{D3B25130-B1AC-4AE6-9782-CAD1E4A6C6B6}" srcOrd="0" destOrd="0" presId="urn:microsoft.com/office/officeart/2005/8/layout/vProcess5"/>
    <dgm:cxn modelId="{B6CDB9D9-E3E9-4117-843B-AAD5D13BE19A}" type="presOf" srcId="{8CFFDD1C-E062-4847-A10A-C6FBB04B2CFB}" destId="{5BFA9AA6-3C3A-42C1-9AF1-124E38FF2246}" srcOrd="1" destOrd="0" presId="urn:microsoft.com/office/officeart/2005/8/layout/vProcess5"/>
    <dgm:cxn modelId="{10C1D2E5-BD26-4857-A8F8-6B1C9CD7FF4B}" type="presOf" srcId="{AAF08A4E-681E-4D4C-9889-C467EB8FC679}" destId="{AFBAA2FE-3837-48E8-B875-52F8EBE9CE21}" srcOrd="1" destOrd="0" presId="urn:microsoft.com/office/officeart/2005/8/layout/vProcess5"/>
    <dgm:cxn modelId="{8ABA2DEA-C876-4219-8BFE-97D52BB3CAF3}" srcId="{2DD067F9-35D7-4B4C-B849-A5305A112903}" destId="{13199538-9CEE-402E-99A0-3E33C6E0A81D}" srcOrd="0" destOrd="0" parTransId="{309A9517-7076-407D-AABB-51019408BF44}" sibTransId="{7B62EBBE-ED73-4DF1-AA10-1982F4CE8871}"/>
    <dgm:cxn modelId="{E0E96FBE-CF97-4544-BAEA-348B5FD9976E}" type="presParOf" srcId="{77D1042B-9F27-4AF7-AD2E-523FFC264747}" destId="{72A8CC73-2D72-4C4B-A65A-02468D15A24F}" srcOrd="0" destOrd="0" presId="urn:microsoft.com/office/officeart/2005/8/layout/vProcess5"/>
    <dgm:cxn modelId="{78E88126-56A7-4E84-A7E4-E00530021A86}" type="presParOf" srcId="{77D1042B-9F27-4AF7-AD2E-523FFC264747}" destId="{C09B878E-72E9-44BD-B93D-BF12427BC2D7}" srcOrd="1" destOrd="0" presId="urn:microsoft.com/office/officeart/2005/8/layout/vProcess5"/>
    <dgm:cxn modelId="{B96B63B5-D758-4FFD-8A0C-7BA22F10B90C}" type="presParOf" srcId="{77D1042B-9F27-4AF7-AD2E-523FFC264747}" destId="{74228928-3EF3-4E8F-8F1F-2088467887D8}" srcOrd="2" destOrd="0" presId="urn:microsoft.com/office/officeart/2005/8/layout/vProcess5"/>
    <dgm:cxn modelId="{460455AD-4D28-457B-B92A-C50C683B0D4F}" type="presParOf" srcId="{77D1042B-9F27-4AF7-AD2E-523FFC264747}" destId="{D3B25130-B1AC-4AE6-9782-CAD1E4A6C6B6}" srcOrd="3" destOrd="0" presId="urn:microsoft.com/office/officeart/2005/8/layout/vProcess5"/>
    <dgm:cxn modelId="{E3EC8024-CE9A-4AD7-895A-4FB68AA097BF}" type="presParOf" srcId="{77D1042B-9F27-4AF7-AD2E-523FFC264747}" destId="{DCCCA775-593C-47C2-B0CE-7A35D281596D}" srcOrd="4" destOrd="0" presId="urn:microsoft.com/office/officeart/2005/8/layout/vProcess5"/>
    <dgm:cxn modelId="{D9FD97FA-5FE6-4265-B660-D5388A9B930F}" type="presParOf" srcId="{77D1042B-9F27-4AF7-AD2E-523FFC264747}" destId="{27613020-A16B-425A-9957-D564DBD0A194}" srcOrd="5" destOrd="0" presId="urn:microsoft.com/office/officeart/2005/8/layout/vProcess5"/>
    <dgm:cxn modelId="{7BD66B2E-F11B-4BAF-B2A2-76E3A324E76F}" type="presParOf" srcId="{77D1042B-9F27-4AF7-AD2E-523FFC264747}" destId="{04E06E84-160B-4F0A-9EA3-36F726C10101}" srcOrd="6" destOrd="0" presId="urn:microsoft.com/office/officeart/2005/8/layout/vProcess5"/>
    <dgm:cxn modelId="{467140C7-DA36-43E6-95E0-A69722AD32B7}" type="presParOf" srcId="{77D1042B-9F27-4AF7-AD2E-523FFC264747}" destId="{BF7F1FCB-75B4-40C2-899B-25EA7E62B049}" srcOrd="7" destOrd="0" presId="urn:microsoft.com/office/officeart/2005/8/layout/vProcess5"/>
    <dgm:cxn modelId="{8250EDBC-A897-4D08-BA46-DA1D57842E07}" type="presParOf" srcId="{77D1042B-9F27-4AF7-AD2E-523FFC264747}" destId="{9A36E678-8748-4170-AE02-F15BC3BD4C8D}" srcOrd="8" destOrd="0" presId="urn:microsoft.com/office/officeart/2005/8/layout/vProcess5"/>
    <dgm:cxn modelId="{BA599838-CF2C-4BE5-A2E8-9982E1E51845}" type="presParOf" srcId="{77D1042B-9F27-4AF7-AD2E-523FFC264747}" destId="{AFBAA2FE-3837-48E8-B875-52F8EBE9CE21}" srcOrd="9" destOrd="0" presId="urn:microsoft.com/office/officeart/2005/8/layout/vProcess5"/>
    <dgm:cxn modelId="{76E21C5D-2CE0-4E91-B4C0-210615E07C85}" type="presParOf" srcId="{77D1042B-9F27-4AF7-AD2E-523FFC264747}" destId="{5BFA9AA6-3C3A-42C1-9AF1-124E38FF2246}" srcOrd="10" destOrd="0" presId="urn:microsoft.com/office/officeart/2005/8/layout/vProcess5"/>
    <dgm:cxn modelId="{10891786-A9CE-4570-A5B6-80FB03F2CE46}" type="presParOf" srcId="{77D1042B-9F27-4AF7-AD2E-523FFC264747}" destId="{A53C438B-C0D7-4690-8423-9FD41107EC34}"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D8C4487-86E0-4272-8744-C40CC8613896}"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73CCD8C8-7E5B-46E0-B3C4-A4B67B0D9383}">
      <dgm:prSet/>
      <dgm:spPr/>
      <dgm:t>
        <a:bodyPr/>
        <a:lstStyle/>
        <a:p>
          <a:pPr>
            <a:lnSpc>
              <a:spcPct val="100000"/>
            </a:lnSpc>
          </a:pPr>
          <a:r>
            <a:rPr lang="en-US"/>
            <a:t>Create an S3 Bucket: First, create a new S3 bucket and give it a globally unique name. This name will be part of the URL for your website.</a:t>
          </a:r>
        </a:p>
      </dgm:t>
    </dgm:pt>
    <dgm:pt modelId="{3738268D-5D8D-4488-BFD3-AD1931B805ED}" type="parTrans" cxnId="{621BDD4B-B42A-4C54-8F40-FA8F301B7BEB}">
      <dgm:prSet/>
      <dgm:spPr/>
      <dgm:t>
        <a:bodyPr/>
        <a:lstStyle/>
        <a:p>
          <a:endParaRPr lang="en-US"/>
        </a:p>
      </dgm:t>
    </dgm:pt>
    <dgm:pt modelId="{089E980B-EE18-45C1-928C-094CAC455F0B}" type="sibTrans" cxnId="{621BDD4B-B42A-4C54-8F40-FA8F301B7BEB}">
      <dgm:prSet/>
      <dgm:spPr/>
      <dgm:t>
        <a:bodyPr/>
        <a:lstStyle/>
        <a:p>
          <a:endParaRPr lang="en-US"/>
        </a:p>
      </dgm:t>
    </dgm:pt>
    <dgm:pt modelId="{BEC7139E-11F8-47EE-8047-7BA1FD7672EB}">
      <dgm:prSet/>
      <dgm:spPr/>
      <dgm:t>
        <a:bodyPr/>
        <a:lstStyle/>
        <a:p>
          <a:pPr>
            <a:lnSpc>
              <a:spcPct val="100000"/>
            </a:lnSpc>
          </a:pPr>
          <a:r>
            <a:rPr lang="en-US"/>
            <a:t>Configure Bucket for Static Website Hosting: In the S3 bucket settings, enable "Static website hosting" and specify the index and error documents (usually "index.html" and "error.html").</a:t>
          </a:r>
        </a:p>
      </dgm:t>
    </dgm:pt>
    <dgm:pt modelId="{85894B0D-9953-437A-9E73-C732972F89AC}" type="parTrans" cxnId="{881289D5-416D-4C7C-A5B4-3D817D57811E}">
      <dgm:prSet/>
      <dgm:spPr/>
      <dgm:t>
        <a:bodyPr/>
        <a:lstStyle/>
        <a:p>
          <a:endParaRPr lang="en-US"/>
        </a:p>
      </dgm:t>
    </dgm:pt>
    <dgm:pt modelId="{FBBAB169-9C42-4587-9FCC-74FDC3518388}" type="sibTrans" cxnId="{881289D5-416D-4C7C-A5B4-3D817D57811E}">
      <dgm:prSet/>
      <dgm:spPr/>
      <dgm:t>
        <a:bodyPr/>
        <a:lstStyle/>
        <a:p>
          <a:endParaRPr lang="en-US"/>
        </a:p>
      </dgm:t>
    </dgm:pt>
    <dgm:pt modelId="{22D2A26A-4099-4577-8E39-5D51FADBC635}">
      <dgm:prSet/>
      <dgm:spPr/>
      <dgm:t>
        <a:bodyPr/>
        <a:lstStyle/>
        <a:p>
          <a:pPr>
            <a:lnSpc>
              <a:spcPct val="100000"/>
            </a:lnSpc>
          </a:pPr>
          <a:r>
            <a:rPr lang="en-US"/>
            <a:t>Upload Website Content: Upload your static website's HTML, CSS, JavaScript, and other assets into the S3 bucket. Make sure to maintain a folder structure if your website has multiple pages or assets.</a:t>
          </a:r>
        </a:p>
      </dgm:t>
    </dgm:pt>
    <dgm:pt modelId="{75BACDEF-2A10-41DA-AD41-564D2386547A}" type="parTrans" cxnId="{2E8FD282-7F64-41DF-952C-13547F3C4884}">
      <dgm:prSet/>
      <dgm:spPr/>
      <dgm:t>
        <a:bodyPr/>
        <a:lstStyle/>
        <a:p>
          <a:endParaRPr lang="en-US"/>
        </a:p>
      </dgm:t>
    </dgm:pt>
    <dgm:pt modelId="{435F2D9B-AF7A-4BA1-930F-A0594454DE21}" type="sibTrans" cxnId="{2E8FD282-7F64-41DF-952C-13547F3C4884}">
      <dgm:prSet/>
      <dgm:spPr/>
      <dgm:t>
        <a:bodyPr/>
        <a:lstStyle/>
        <a:p>
          <a:endParaRPr lang="en-US"/>
        </a:p>
      </dgm:t>
    </dgm:pt>
    <dgm:pt modelId="{5AAD26E4-087F-4B87-AD85-91407A36371A}">
      <dgm:prSet/>
      <dgm:spPr/>
      <dgm:t>
        <a:bodyPr/>
        <a:lstStyle/>
        <a:p>
          <a:pPr>
            <a:lnSpc>
              <a:spcPct val="100000"/>
            </a:lnSpc>
          </a:pPr>
          <a:r>
            <a:rPr lang="en-US"/>
            <a:t>Set Permissions: Make your content publicly accessible by configuring the bucket's permissions. You can use a Bucket Policy or Access Control Lists (ACLs) to allow public read access.</a:t>
          </a:r>
        </a:p>
      </dgm:t>
    </dgm:pt>
    <dgm:pt modelId="{187B5179-E36C-47EC-B723-35E6145D7658}" type="parTrans" cxnId="{8238DB1F-F1C5-456A-8235-0939F442B2D0}">
      <dgm:prSet/>
      <dgm:spPr/>
      <dgm:t>
        <a:bodyPr/>
        <a:lstStyle/>
        <a:p>
          <a:endParaRPr lang="en-US"/>
        </a:p>
      </dgm:t>
    </dgm:pt>
    <dgm:pt modelId="{157BE642-956B-4CE8-8E3E-A72060E70AD2}" type="sibTrans" cxnId="{8238DB1F-F1C5-456A-8235-0939F442B2D0}">
      <dgm:prSet/>
      <dgm:spPr/>
      <dgm:t>
        <a:bodyPr/>
        <a:lstStyle/>
        <a:p>
          <a:endParaRPr lang="en-US"/>
        </a:p>
      </dgm:t>
    </dgm:pt>
    <dgm:pt modelId="{C7FE49E2-A7CC-4D67-9FCF-95AB1346A616}">
      <dgm:prSet/>
      <dgm:spPr/>
      <dgm:t>
        <a:bodyPr/>
        <a:lstStyle/>
        <a:p>
          <a:pPr>
            <a:lnSpc>
              <a:spcPct val="100000"/>
            </a:lnSpc>
          </a:pPr>
          <a:r>
            <a:rPr lang="en-US"/>
            <a:t>Enable Static Website Hosting: Once your content is uploaded and permissions are set, the S3 bucket will provide you with a URL. This URL will be the endpoint to access your static website.</a:t>
          </a:r>
        </a:p>
      </dgm:t>
    </dgm:pt>
    <dgm:pt modelId="{D53EF706-8B40-4BF5-AF26-EE15F70CAAF0}" type="parTrans" cxnId="{C2FD2344-9EA3-4D9F-A990-5D6BF2576A12}">
      <dgm:prSet/>
      <dgm:spPr/>
      <dgm:t>
        <a:bodyPr/>
        <a:lstStyle/>
        <a:p>
          <a:endParaRPr lang="en-US"/>
        </a:p>
      </dgm:t>
    </dgm:pt>
    <dgm:pt modelId="{4829299E-48AB-4C86-AEA3-825D7CDECD76}" type="sibTrans" cxnId="{C2FD2344-9EA3-4D9F-A990-5D6BF2576A12}">
      <dgm:prSet/>
      <dgm:spPr/>
      <dgm:t>
        <a:bodyPr/>
        <a:lstStyle/>
        <a:p>
          <a:endParaRPr lang="en-US"/>
        </a:p>
      </dgm:t>
    </dgm:pt>
    <dgm:pt modelId="{ED0533E9-30E5-4B54-95BF-BA1ED0AC76A3}" type="pres">
      <dgm:prSet presAssocID="{DD8C4487-86E0-4272-8744-C40CC8613896}" presName="root" presStyleCnt="0">
        <dgm:presLayoutVars>
          <dgm:dir/>
          <dgm:resizeHandles val="exact"/>
        </dgm:presLayoutVars>
      </dgm:prSet>
      <dgm:spPr/>
    </dgm:pt>
    <dgm:pt modelId="{A32E2EDF-19DF-4997-8B05-E11F3995FBC7}" type="pres">
      <dgm:prSet presAssocID="{73CCD8C8-7E5B-46E0-B3C4-A4B67B0D9383}" presName="compNode" presStyleCnt="0"/>
      <dgm:spPr/>
    </dgm:pt>
    <dgm:pt modelId="{BE88ABAE-3CF8-49ED-94C2-AF952B8328A9}" type="pres">
      <dgm:prSet presAssocID="{73CCD8C8-7E5B-46E0-B3C4-A4B67B0D938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lask"/>
        </a:ext>
      </dgm:extLst>
    </dgm:pt>
    <dgm:pt modelId="{5828118B-2F56-4D74-9A3C-3DEBC1167999}" type="pres">
      <dgm:prSet presAssocID="{73CCD8C8-7E5B-46E0-B3C4-A4B67B0D9383}" presName="spaceRect" presStyleCnt="0"/>
      <dgm:spPr/>
    </dgm:pt>
    <dgm:pt modelId="{66A4A0C2-E4C0-4A26-804E-D8E73C3926FF}" type="pres">
      <dgm:prSet presAssocID="{73CCD8C8-7E5B-46E0-B3C4-A4B67B0D9383}" presName="textRect" presStyleLbl="revTx" presStyleIdx="0" presStyleCnt="5">
        <dgm:presLayoutVars>
          <dgm:chMax val="1"/>
          <dgm:chPref val="1"/>
        </dgm:presLayoutVars>
      </dgm:prSet>
      <dgm:spPr/>
    </dgm:pt>
    <dgm:pt modelId="{FFEAD5E2-5B28-4920-B519-C31B371016AE}" type="pres">
      <dgm:prSet presAssocID="{089E980B-EE18-45C1-928C-094CAC455F0B}" presName="sibTrans" presStyleCnt="0"/>
      <dgm:spPr/>
    </dgm:pt>
    <dgm:pt modelId="{54B54844-A883-4A8E-BEA6-ED262056EE1E}" type="pres">
      <dgm:prSet presAssocID="{BEC7139E-11F8-47EE-8047-7BA1FD7672EB}" presName="compNode" presStyleCnt="0"/>
      <dgm:spPr/>
    </dgm:pt>
    <dgm:pt modelId="{0D2CD0AF-DB5B-437C-8B0B-93CD84768871}" type="pres">
      <dgm:prSet presAssocID="{BEC7139E-11F8-47EE-8047-7BA1FD7672E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lowchart"/>
        </a:ext>
      </dgm:extLst>
    </dgm:pt>
    <dgm:pt modelId="{46FFAEF4-9201-4B10-B701-E93000408C22}" type="pres">
      <dgm:prSet presAssocID="{BEC7139E-11F8-47EE-8047-7BA1FD7672EB}" presName="spaceRect" presStyleCnt="0"/>
      <dgm:spPr/>
    </dgm:pt>
    <dgm:pt modelId="{FA8E8E8D-0C00-45C1-BFDF-C16729E26A00}" type="pres">
      <dgm:prSet presAssocID="{BEC7139E-11F8-47EE-8047-7BA1FD7672EB}" presName="textRect" presStyleLbl="revTx" presStyleIdx="1" presStyleCnt="5">
        <dgm:presLayoutVars>
          <dgm:chMax val="1"/>
          <dgm:chPref val="1"/>
        </dgm:presLayoutVars>
      </dgm:prSet>
      <dgm:spPr/>
    </dgm:pt>
    <dgm:pt modelId="{9073149E-90C8-4A28-BCE6-F60C5CF2A68D}" type="pres">
      <dgm:prSet presAssocID="{FBBAB169-9C42-4587-9FCC-74FDC3518388}" presName="sibTrans" presStyleCnt="0"/>
      <dgm:spPr/>
    </dgm:pt>
    <dgm:pt modelId="{B13B3A92-28A7-43D5-A893-606F769DFCB8}" type="pres">
      <dgm:prSet presAssocID="{22D2A26A-4099-4577-8E39-5D51FADBC635}" presName="compNode" presStyleCnt="0"/>
      <dgm:spPr/>
    </dgm:pt>
    <dgm:pt modelId="{29ABAE4B-C78D-4679-86FE-E83D1E15AEA7}" type="pres">
      <dgm:prSet presAssocID="{22D2A26A-4099-4577-8E39-5D51FADBC63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eb Design"/>
        </a:ext>
      </dgm:extLst>
    </dgm:pt>
    <dgm:pt modelId="{EB34A24D-FA9C-4C20-B287-44A98D31E44E}" type="pres">
      <dgm:prSet presAssocID="{22D2A26A-4099-4577-8E39-5D51FADBC635}" presName="spaceRect" presStyleCnt="0"/>
      <dgm:spPr/>
    </dgm:pt>
    <dgm:pt modelId="{EE28C2F6-577D-405D-9E51-0816AEAF4084}" type="pres">
      <dgm:prSet presAssocID="{22D2A26A-4099-4577-8E39-5D51FADBC635}" presName="textRect" presStyleLbl="revTx" presStyleIdx="2" presStyleCnt="5">
        <dgm:presLayoutVars>
          <dgm:chMax val="1"/>
          <dgm:chPref val="1"/>
        </dgm:presLayoutVars>
      </dgm:prSet>
      <dgm:spPr/>
    </dgm:pt>
    <dgm:pt modelId="{FA47523A-1CD1-4AE6-8A20-D29D6C1AD6DE}" type="pres">
      <dgm:prSet presAssocID="{435F2D9B-AF7A-4BA1-930F-A0594454DE21}" presName="sibTrans" presStyleCnt="0"/>
      <dgm:spPr/>
    </dgm:pt>
    <dgm:pt modelId="{062D47BD-EDA6-4398-BC48-BFDC5794ACAB}" type="pres">
      <dgm:prSet presAssocID="{5AAD26E4-087F-4B87-AD85-91407A36371A}" presName="compNode" presStyleCnt="0"/>
      <dgm:spPr/>
    </dgm:pt>
    <dgm:pt modelId="{EA3662CC-9D71-417D-9664-8AA525B3876F}" type="pres">
      <dgm:prSet presAssocID="{5AAD26E4-087F-4B87-AD85-91407A36371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Open Folder"/>
        </a:ext>
      </dgm:extLst>
    </dgm:pt>
    <dgm:pt modelId="{B069B47F-D164-4157-A25E-913F4CB7134D}" type="pres">
      <dgm:prSet presAssocID="{5AAD26E4-087F-4B87-AD85-91407A36371A}" presName="spaceRect" presStyleCnt="0"/>
      <dgm:spPr/>
    </dgm:pt>
    <dgm:pt modelId="{F4A21855-38F1-4953-A0E0-A663FA437AA3}" type="pres">
      <dgm:prSet presAssocID="{5AAD26E4-087F-4B87-AD85-91407A36371A}" presName="textRect" presStyleLbl="revTx" presStyleIdx="3" presStyleCnt="5">
        <dgm:presLayoutVars>
          <dgm:chMax val="1"/>
          <dgm:chPref val="1"/>
        </dgm:presLayoutVars>
      </dgm:prSet>
      <dgm:spPr/>
    </dgm:pt>
    <dgm:pt modelId="{E5B0D637-C50B-4AF7-B5C7-3B9E7420C773}" type="pres">
      <dgm:prSet presAssocID="{157BE642-956B-4CE8-8E3E-A72060E70AD2}" presName="sibTrans" presStyleCnt="0"/>
      <dgm:spPr/>
    </dgm:pt>
    <dgm:pt modelId="{5E434FBA-0C21-4B97-A079-AEE0FC555461}" type="pres">
      <dgm:prSet presAssocID="{C7FE49E2-A7CC-4D67-9FCF-95AB1346A616}" presName="compNode" presStyleCnt="0"/>
      <dgm:spPr/>
    </dgm:pt>
    <dgm:pt modelId="{F211DF34-812D-4AB8-AB08-E81FB08761F2}" type="pres">
      <dgm:prSet presAssocID="{C7FE49E2-A7CC-4D67-9FCF-95AB1346A61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Browser Window"/>
        </a:ext>
      </dgm:extLst>
    </dgm:pt>
    <dgm:pt modelId="{81BDC803-DC35-43D5-B15E-E2CC293BE0AA}" type="pres">
      <dgm:prSet presAssocID="{C7FE49E2-A7CC-4D67-9FCF-95AB1346A616}" presName="spaceRect" presStyleCnt="0"/>
      <dgm:spPr/>
    </dgm:pt>
    <dgm:pt modelId="{F0216216-E567-4271-950B-C2D577D6FCFD}" type="pres">
      <dgm:prSet presAssocID="{C7FE49E2-A7CC-4D67-9FCF-95AB1346A616}" presName="textRect" presStyleLbl="revTx" presStyleIdx="4" presStyleCnt="5">
        <dgm:presLayoutVars>
          <dgm:chMax val="1"/>
          <dgm:chPref val="1"/>
        </dgm:presLayoutVars>
      </dgm:prSet>
      <dgm:spPr/>
    </dgm:pt>
  </dgm:ptLst>
  <dgm:cxnLst>
    <dgm:cxn modelId="{8238DB1F-F1C5-456A-8235-0939F442B2D0}" srcId="{DD8C4487-86E0-4272-8744-C40CC8613896}" destId="{5AAD26E4-087F-4B87-AD85-91407A36371A}" srcOrd="3" destOrd="0" parTransId="{187B5179-E36C-47EC-B723-35E6145D7658}" sibTransId="{157BE642-956B-4CE8-8E3E-A72060E70AD2}"/>
    <dgm:cxn modelId="{FAFF1B25-061B-447A-9F59-DE23208AFA18}" type="presOf" srcId="{5AAD26E4-087F-4B87-AD85-91407A36371A}" destId="{F4A21855-38F1-4953-A0E0-A663FA437AA3}" srcOrd="0" destOrd="0" presId="urn:microsoft.com/office/officeart/2018/2/layout/IconLabelList"/>
    <dgm:cxn modelId="{EEC6DD61-42B2-4763-867C-A7C41916E6ED}" type="presOf" srcId="{73CCD8C8-7E5B-46E0-B3C4-A4B67B0D9383}" destId="{66A4A0C2-E4C0-4A26-804E-D8E73C3926FF}" srcOrd="0" destOrd="0" presId="urn:microsoft.com/office/officeart/2018/2/layout/IconLabelList"/>
    <dgm:cxn modelId="{C2FD2344-9EA3-4D9F-A990-5D6BF2576A12}" srcId="{DD8C4487-86E0-4272-8744-C40CC8613896}" destId="{C7FE49E2-A7CC-4D67-9FCF-95AB1346A616}" srcOrd="4" destOrd="0" parTransId="{D53EF706-8B40-4BF5-AF26-EE15F70CAAF0}" sibTransId="{4829299E-48AB-4C86-AEA3-825D7CDECD76}"/>
    <dgm:cxn modelId="{621BDD4B-B42A-4C54-8F40-FA8F301B7BEB}" srcId="{DD8C4487-86E0-4272-8744-C40CC8613896}" destId="{73CCD8C8-7E5B-46E0-B3C4-A4B67B0D9383}" srcOrd="0" destOrd="0" parTransId="{3738268D-5D8D-4488-BFD3-AD1931B805ED}" sibTransId="{089E980B-EE18-45C1-928C-094CAC455F0B}"/>
    <dgm:cxn modelId="{DC785D74-E101-4D19-9D5D-B5FB03938C54}" type="presOf" srcId="{BEC7139E-11F8-47EE-8047-7BA1FD7672EB}" destId="{FA8E8E8D-0C00-45C1-BFDF-C16729E26A00}" srcOrd="0" destOrd="0" presId="urn:microsoft.com/office/officeart/2018/2/layout/IconLabelList"/>
    <dgm:cxn modelId="{2E8FD282-7F64-41DF-952C-13547F3C4884}" srcId="{DD8C4487-86E0-4272-8744-C40CC8613896}" destId="{22D2A26A-4099-4577-8E39-5D51FADBC635}" srcOrd="2" destOrd="0" parTransId="{75BACDEF-2A10-41DA-AD41-564D2386547A}" sibTransId="{435F2D9B-AF7A-4BA1-930F-A0594454DE21}"/>
    <dgm:cxn modelId="{1C1E428B-31AF-4CD1-BEF0-22345EF10400}" type="presOf" srcId="{C7FE49E2-A7CC-4D67-9FCF-95AB1346A616}" destId="{F0216216-E567-4271-950B-C2D577D6FCFD}" srcOrd="0" destOrd="0" presId="urn:microsoft.com/office/officeart/2018/2/layout/IconLabelList"/>
    <dgm:cxn modelId="{B810AE9C-786A-47F1-8FBB-B02F0BD32252}" type="presOf" srcId="{22D2A26A-4099-4577-8E39-5D51FADBC635}" destId="{EE28C2F6-577D-405D-9E51-0816AEAF4084}" srcOrd="0" destOrd="0" presId="urn:microsoft.com/office/officeart/2018/2/layout/IconLabelList"/>
    <dgm:cxn modelId="{881289D5-416D-4C7C-A5B4-3D817D57811E}" srcId="{DD8C4487-86E0-4272-8744-C40CC8613896}" destId="{BEC7139E-11F8-47EE-8047-7BA1FD7672EB}" srcOrd="1" destOrd="0" parTransId="{85894B0D-9953-437A-9E73-C732972F89AC}" sibTransId="{FBBAB169-9C42-4587-9FCC-74FDC3518388}"/>
    <dgm:cxn modelId="{0E23D7DB-1219-4BD4-9688-B4CD4B46C555}" type="presOf" srcId="{DD8C4487-86E0-4272-8744-C40CC8613896}" destId="{ED0533E9-30E5-4B54-95BF-BA1ED0AC76A3}" srcOrd="0" destOrd="0" presId="urn:microsoft.com/office/officeart/2018/2/layout/IconLabelList"/>
    <dgm:cxn modelId="{26B79F29-5000-449C-AA7E-75675B79CA29}" type="presParOf" srcId="{ED0533E9-30E5-4B54-95BF-BA1ED0AC76A3}" destId="{A32E2EDF-19DF-4997-8B05-E11F3995FBC7}" srcOrd="0" destOrd="0" presId="urn:microsoft.com/office/officeart/2018/2/layout/IconLabelList"/>
    <dgm:cxn modelId="{A1700D55-5ACD-4DDC-92FE-629FFF9A5C81}" type="presParOf" srcId="{A32E2EDF-19DF-4997-8B05-E11F3995FBC7}" destId="{BE88ABAE-3CF8-49ED-94C2-AF952B8328A9}" srcOrd="0" destOrd="0" presId="urn:microsoft.com/office/officeart/2018/2/layout/IconLabelList"/>
    <dgm:cxn modelId="{08E6FEBA-10EA-4E4D-862A-4C4B69C96A4C}" type="presParOf" srcId="{A32E2EDF-19DF-4997-8B05-E11F3995FBC7}" destId="{5828118B-2F56-4D74-9A3C-3DEBC1167999}" srcOrd="1" destOrd="0" presId="urn:microsoft.com/office/officeart/2018/2/layout/IconLabelList"/>
    <dgm:cxn modelId="{234C8AC9-FC05-4513-9913-6CF2A9500B57}" type="presParOf" srcId="{A32E2EDF-19DF-4997-8B05-E11F3995FBC7}" destId="{66A4A0C2-E4C0-4A26-804E-D8E73C3926FF}" srcOrd="2" destOrd="0" presId="urn:microsoft.com/office/officeart/2018/2/layout/IconLabelList"/>
    <dgm:cxn modelId="{AC93A7D9-B290-4C46-A5B7-89FBA3A4A201}" type="presParOf" srcId="{ED0533E9-30E5-4B54-95BF-BA1ED0AC76A3}" destId="{FFEAD5E2-5B28-4920-B519-C31B371016AE}" srcOrd="1" destOrd="0" presId="urn:microsoft.com/office/officeart/2018/2/layout/IconLabelList"/>
    <dgm:cxn modelId="{AE0D407F-C728-402F-BAEA-3765AB3B3502}" type="presParOf" srcId="{ED0533E9-30E5-4B54-95BF-BA1ED0AC76A3}" destId="{54B54844-A883-4A8E-BEA6-ED262056EE1E}" srcOrd="2" destOrd="0" presId="urn:microsoft.com/office/officeart/2018/2/layout/IconLabelList"/>
    <dgm:cxn modelId="{AAC19106-5535-49CC-9F94-EB5ABA0B0B73}" type="presParOf" srcId="{54B54844-A883-4A8E-BEA6-ED262056EE1E}" destId="{0D2CD0AF-DB5B-437C-8B0B-93CD84768871}" srcOrd="0" destOrd="0" presId="urn:microsoft.com/office/officeart/2018/2/layout/IconLabelList"/>
    <dgm:cxn modelId="{22A02D10-CA03-4125-ABDD-16D6DC53FC20}" type="presParOf" srcId="{54B54844-A883-4A8E-BEA6-ED262056EE1E}" destId="{46FFAEF4-9201-4B10-B701-E93000408C22}" srcOrd="1" destOrd="0" presId="urn:microsoft.com/office/officeart/2018/2/layout/IconLabelList"/>
    <dgm:cxn modelId="{C5B0CCA3-FA9A-4A55-9BD3-2CD938E81389}" type="presParOf" srcId="{54B54844-A883-4A8E-BEA6-ED262056EE1E}" destId="{FA8E8E8D-0C00-45C1-BFDF-C16729E26A00}" srcOrd="2" destOrd="0" presId="urn:microsoft.com/office/officeart/2018/2/layout/IconLabelList"/>
    <dgm:cxn modelId="{9273B9E2-E82A-44A3-B958-C37B88B36368}" type="presParOf" srcId="{ED0533E9-30E5-4B54-95BF-BA1ED0AC76A3}" destId="{9073149E-90C8-4A28-BCE6-F60C5CF2A68D}" srcOrd="3" destOrd="0" presId="urn:microsoft.com/office/officeart/2018/2/layout/IconLabelList"/>
    <dgm:cxn modelId="{A656F8F8-C1FD-4524-A27B-E193074AF652}" type="presParOf" srcId="{ED0533E9-30E5-4B54-95BF-BA1ED0AC76A3}" destId="{B13B3A92-28A7-43D5-A893-606F769DFCB8}" srcOrd="4" destOrd="0" presId="urn:microsoft.com/office/officeart/2018/2/layout/IconLabelList"/>
    <dgm:cxn modelId="{C2C4E813-D712-442C-8901-CA62DBCFFB8E}" type="presParOf" srcId="{B13B3A92-28A7-43D5-A893-606F769DFCB8}" destId="{29ABAE4B-C78D-4679-86FE-E83D1E15AEA7}" srcOrd="0" destOrd="0" presId="urn:microsoft.com/office/officeart/2018/2/layout/IconLabelList"/>
    <dgm:cxn modelId="{A287FB0B-5CC6-472E-9644-E24FED79915D}" type="presParOf" srcId="{B13B3A92-28A7-43D5-A893-606F769DFCB8}" destId="{EB34A24D-FA9C-4C20-B287-44A98D31E44E}" srcOrd="1" destOrd="0" presId="urn:microsoft.com/office/officeart/2018/2/layout/IconLabelList"/>
    <dgm:cxn modelId="{DEA761FE-7EB4-4688-AD7C-207E0699A74D}" type="presParOf" srcId="{B13B3A92-28A7-43D5-A893-606F769DFCB8}" destId="{EE28C2F6-577D-405D-9E51-0816AEAF4084}" srcOrd="2" destOrd="0" presId="urn:microsoft.com/office/officeart/2018/2/layout/IconLabelList"/>
    <dgm:cxn modelId="{61CC30F4-7B7A-413C-B6F8-1284B7F5FB8B}" type="presParOf" srcId="{ED0533E9-30E5-4B54-95BF-BA1ED0AC76A3}" destId="{FA47523A-1CD1-4AE6-8A20-D29D6C1AD6DE}" srcOrd="5" destOrd="0" presId="urn:microsoft.com/office/officeart/2018/2/layout/IconLabelList"/>
    <dgm:cxn modelId="{CA185989-499F-442C-8CC8-108F4CB9A2E9}" type="presParOf" srcId="{ED0533E9-30E5-4B54-95BF-BA1ED0AC76A3}" destId="{062D47BD-EDA6-4398-BC48-BFDC5794ACAB}" srcOrd="6" destOrd="0" presId="urn:microsoft.com/office/officeart/2018/2/layout/IconLabelList"/>
    <dgm:cxn modelId="{DE9223AC-85B2-4997-AD61-66BC33766EDD}" type="presParOf" srcId="{062D47BD-EDA6-4398-BC48-BFDC5794ACAB}" destId="{EA3662CC-9D71-417D-9664-8AA525B3876F}" srcOrd="0" destOrd="0" presId="urn:microsoft.com/office/officeart/2018/2/layout/IconLabelList"/>
    <dgm:cxn modelId="{EB0E724C-4FF7-419D-B386-769A81C9B066}" type="presParOf" srcId="{062D47BD-EDA6-4398-BC48-BFDC5794ACAB}" destId="{B069B47F-D164-4157-A25E-913F4CB7134D}" srcOrd="1" destOrd="0" presId="urn:microsoft.com/office/officeart/2018/2/layout/IconLabelList"/>
    <dgm:cxn modelId="{49403143-0B13-4414-9103-7642D347A354}" type="presParOf" srcId="{062D47BD-EDA6-4398-BC48-BFDC5794ACAB}" destId="{F4A21855-38F1-4953-A0E0-A663FA437AA3}" srcOrd="2" destOrd="0" presId="urn:microsoft.com/office/officeart/2018/2/layout/IconLabelList"/>
    <dgm:cxn modelId="{C8F37CD2-E4ED-4F51-B6ED-FE217007BC58}" type="presParOf" srcId="{ED0533E9-30E5-4B54-95BF-BA1ED0AC76A3}" destId="{E5B0D637-C50B-4AF7-B5C7-3B9E7420C773}" srcOrd="7" destOrd="0" presId="urn:microsoft.com/office/officeart/2018/2/layout/IconLabelList"/>
    <dgm:cxn modelId="{062EA261-B3CA-4374-A1C5-A11A7E90D607}" type="presParOf" srcId="{ED0533E9-30E5-4B54-95BF-BA1ED0AC76A3}" destId="{5E434FBA-0C21-4B97-A079-AEE0FC555461}" srcOrd="8" destOrd="0" presId="urn:microsoft.com/office/officeart/2018/2/layout/IconLabelList"/>
    <dgm:cxn modelId="{19DEA61D-221E-4CFE-9F04-9AF638E983F6}" type="presParOf" srcId="{5E434FBA-0C21-4B97-A079-AEE0FC555461}" destId="{F211DF34-812D-4AB8-AB08-E81FB08761F2}" srcOrd="0" destOrd="0" presId="urn:microsoft.com/office/officeart/2018/2/layout/IconLabelList"/>
    <dgm:cxn modelId="{6FDA2637-1E68-4E8C-AEFB-35D655AA3E6A}" type="presParOf" srcId="{5E434FBA-0C21-4B97-A079-AEE0FC555461}" destId="{81BDC803-DC35-43D5-B15E-E2CC293BE0AA}" srcOrd="1" destOrd="0" presId="urn:microsoft.com/office/officeart/2018/2/layout/IconLabelList"/>
    <dgm:cxn modelId="{8CF246BC-69EA-44A5-BB1E-916573FF5B8F}" type="presParOf" srcId="{5E434FBA-0C21-4B97-A079-AEE0FC555461}" destId="{F0216216-E567-4271-950B-C2D577D6FCF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8304CBC-45FC-4B5E-9D5E-D3129ABFD67D}"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154D8B64-8FBA-47BF-9ADA-5B355FFF0D85}">
      <dgm:prSet/>
      <dgm:spPr/>
      <dgm:t>
        <a:bodyPr/>
        <a:lstStyle/>
        <a:p>
          <a:pPr>
            <a:lnSpc>
              <a:spcPct val="100000"/>
            </a:lnSpc>
          </a:pPr>
          <a:r>
            <a:rPr lang="en-US" b="1" i="1" u="sng"/>
            <a:t>Benefits of using s3 for hosting static website :</a:t>
          </a:r>
          <a:endParaRPr lang="en-US"/>
        </a:p>
      </dgm:t>
    </dgm:pt>
    <dgm:pt modelId="{9AE921F6-FCA0-4BE4-80AF-D00A1E77F1CF}" type="parTrans" cxnId="{6CA2D2F9-6DC7-4C35-A354-F5CB6CF41CA9}">
      <dgm:prSet/>
      <dgm:spPr/>
      <dgm:t>
        <a:bodyPr/>
        <a:lstStyle/>
        <a:p>
          <a:endParaRPr lang="en-US"/>
        </a:p>
      </dgm:t>
    </dgm:pt>
    <dgm:pt modelId="{C8EE9E2E-C74C-4C8F-82B7-B5EEFEEA93F8}" type="sibTrans" cxnId="{6CA2D2F9-6DC7-4C35-A354-F5CB6CF41CA9}">
      <dgm:prSet/>
      <dgm:spPr/>
      <dgm:t>
        <a:bodyPr/>
        <a:lstStyle/>
        <a:p>
          <a:endParaRPr lang="en-US"/>
        </a:p>
      </dgm:t>
    </dgm:pt>
    <dgm:pt modelId="{183D2EDC-CD54-4D12-AEA2-D93A986357C7}">
      <dgm:prSet/>
      <dgm:spPr/>
      <dgm:t>
        <a:bodyPr/>
        <a:lstStyle/>
        <a:p>
          <a:pPr>
            <a:lnSpc>
              <a:spcPct val="100000"/>
            </a:lnSpc>
          </a:pPr>
          <a:r>
            <a:rPr lang="en-US"/>
            <a:t>Reliability and Durability: S3 offers 99.999999999% (11 nines) durability for your stored objects. This means your website files are highly resilient and protected against data loss.</a:t>
          </a:r>
        </a:p>
      </dgm:t>
    </dgm:pt>
    <dgm:pt modelId="{0ED3210E-DB70-41B5-BDC8-23865C1EDD67}" type="parTrans" cxnId="{D19BC6C8-DA71-4DB8-955B-5EAE7A1A3F4D}">
      <dgm:prSet/>
      <dgm:spPr/>
      <dgm:t>
        <a:bodyPr/>
        <a:lstStyle/>
        <a:p>
          <a:endParaRPr lang="en-US"/>
        </a:p>
      </dgm:t>
    </dgm:pt>
    <dgm:pt modelId="{95346A86-8319-4AA1-BCD2-53DC2050B34E}" type="sibTrans" cxnId="{D19BC6C8-DA71-4DB8-955B-5EAE7A1A3F4D}">
      <dgm:prSet/>
      <dgm:spPr/>
      <dgm:t>
        <a:bodyPr/>
        <a:lstStyle/>
        <a:p>
          <a:endParaRPr lang="en-US"/>
        </a:p>
      </dgm:t>
    </dgm:pt>
    <dgm:pt modelId="{889A358E-B879-494A-8946-4D340BF32285}">
      <dgm:prSet/>
      <dgm:spPr/>
      <dgm:t>
        <a:bodyPr/>
        <a:lstStyle/>
        <a:p>
          <a:pPr>
            <a:lnSpc>
              <a:spcPct val="100000"/>
            </a:lnSpc>
          </a:pPr>
          <a:r>
            <a:rPr lang="en-US"/>
            <a:t>Cost-Effective: Hosting a static website on S3 is cost-effective, as you only pay for the storage you use and the data transfer. There's no need to worry about server provisioning or management costs.</a:t>
          </a:r>
        </a:p>
      </dgm:t>
    </dgm:pt>
    <dgm:pt modelId="{AFE89556-FED7-4219-9DB0-80327A6E6640}" type="parTrans" cxnId="{027FFCCD-E554-4E01-85BC-5A94ED677CCF}">
      <dgm:prSet/>
      <dgm:spPr/>
      <dgm:t>
        <a:bodyPr/>
        <a:lstStyle/>
        <a:p>
          <a:endParaRPr lang="en-US"/>
        </a:p>
      </dgm:t>
    </dgm:pt>
    <dgm:pt modelId="{4BDF47DB-5523-4776-9B3E-1365E018A47C}" type="sibTrans" cxnId="{027FFCCD-E554-4E01-85BC-5A94ED677CCF}">
      <dgm:prSet/>
      <dgm:spPr/>
      <dgm:t>
        <a:bodyPr/>
        <a:lstStyle/>
        <a:p>
          <a:endParaRPr lang="en-US"/>
        </a:p>
      </dgm:t>
    </dgm:pt>
    <dgm:pt modelId="{D18BAF31-3ED5-49F9-8A86-674C8BE835EB}" type="pres">
      <dgm:prSet presAssocID="{58304CBC-45FC-4B5E-9D5E-D3129ABFD67D}" presName="root" presStyleCnt="0">
        <dgm:presLayoutVars>
          <dgm:dir/>
          <dgm:resizeHandles val="exact"/>
        </dgm:presLayoutVars>
      </dgm:prSet>
      <dgm:spPr/>
    </dgm:pt>
    <dgm:pt modelId="{034BB133-7531-49DC-BD86-DE89101E4E12}" type="pres">
      <dgm:prSet presAssocID="{154D8B64-8FBA-47BF-9ADA-5B355FFF0D85}" presName="compNode" presStyleCnt="0"/>
      <dgm:spPr/>
    </dgm:pt>
    <dgm:pt modelId="{8F9407EC-0E8D-4675-AE8B-2CFB85AEB585}" type="pres">
      <dgm:prSet presAssocID="{154D8B64-8FBA-47BF-9ADA-5B355FFF0D85}" presName="bgRect" presStyleLbl="bgShp" presStyleIdx="0" presStyleCnt="3"/>
      <dgm:spPr/>
    </dgm:pt>
    <dgm:pt modelId="{9DBCE7D5-EE11-46D1-ACB4-F8243E92D6EC}" type="pres">
      <dgm:prSet presAssocID="{154D8B64-8FBA-47BF-9ADA-5B355FFF0D8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eb Design"/>
        </a:ext>
      </dgm:extLst>
    </dgm:pt>
    <dgm:pt modelId="{2A86B195-4990-4B61-8B82-01377CE808DA}" type="pres">
      <dgm:prSet presAssocID="{154D8B64-8FBA-47BF-9ADA-5B355FFF0D85}" presName="spaceRect" presStyleCnt="0"/>
      <dgm:spPr/>
    </dgm:pt>
    <dgm:pt modelId="{CAA2F339-B594-43D1-A1B2-009D84E5E002}" type="pres">
      <dgm:prSet presAssocID="{154D8B64-8FBA-47BF-9ADA-5B355FFF0D85}" presName="parTx" presStyleLbl="revTx" presStyleIdx="0" presStyleCnt="3">
        <dgm:presLayoutVars>
          <dgm:chMax val="0"/>
          <dgm:chPref val="0"/>
        </dgm:presLayoutVars>
      </dgm:prSet>
      <dgm:spPr/>
    </dgm:pt>
    <dgm:pt modelId="{8480143C-6903-49DC-8D65-CCC8050D59C6}" type="pres">
      <dgm:prSet presAssocID="{C8EE9E2E-C74C-4C8F-82B7-B5EEFEEA93F8}" presName="sibTrans" presStyleCnt="0"/>
      <dgm:spPr/>
    </dgm:pt>
    <dgm:pt modelId="{A7BA1D38-353D-4C79-B4F8-C9AE5353ED53}" type="pres">
      <dgm:prSet presAssocID="{183D2EDC-CD54-4D12-AEA2-D93A986357C7}" presName="compNode" presStyleCnt="0"/>
      <dgm:spPr/>
    </dgm:pt>
    <dgm:pt modelId="{13E36F4A-44F0-44A4-90D6-81BBCB11CA2C}" type="pres">
      <dgm:prSet presAssocID="{183D2EDC-CD54-4D12-AEA2-D93A986357C7}" presName="bgRect" presStyleLbl="bgShp" presStyleIdx="1" presStyleCnt="3"/>
      <dgm:spPr/>
    </dgm:pt>
    <dgm:pt modelId="{FA809B7D-438D-4035-ADD7-7A8252D5FC4F}" type="pres">
      <dgm:prSet presAssocID="{183D2EDC-CD54-4D12-AEA2-D93A986357C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Venn Diagram"/>
        </a:ext>
      </dgm:extLst>
    </dgm:pt>
    <dgm:pt modelId="{624C93DF-DA42-446F-B772-49EA41073663}" type="pres">
      <dgm:prSet presAssocID="{183D2EDC-CD54-4D12-AEA2-D93A986357C7}" presName="spaceRect" presStyleCnt="0"/>
      <dgm:spPr/>
    </dgm:pt>
    <dgm:pt modelId="{05599976-9B7F-4857-A3B5-9A34B1834EC6}" type="pres">
      <dgm:prSet presAssocID="{183D2EDC-CD54-4D12-AEA2-D93A986357C7}" presName="parTx" presStyleLbl="revTx" presStyleIdx="1" presStyleCnt="3">
        <dgm:presLayoutVars>
          <dgm:chMax val="0"/>
          <dgm:chPref val="0"/>
        </dgm:presLayoutVars>
      </dgm:prSet>
      <dgm:spPr/>
    </dgm:pt>
    <dgm:pt modelId="{E62F61EB-E4FD-4D9A-BC71-765D13D7A827}" type="pres">
      <dgm:prSet presAssocID="{95346A86-8319-4AA1-BCD2-53DC2050B34E}" presName="sibTrans" presStyleCnt="0"/>
      <dgm:spPr/>
    </dgm:pt>
    <dgm:pt modelId="{C741A1F8-078B-492F-98E4-F71BB3D78421}" type="pres">
      <dgm:prSet presAssocID="{889A358E-B879-494A-8946-4D340BF32285}" presName="compNode" presStyleCnt="0"/>
      <dgm:spPr/>
    </dgm:pt>
    <dgm:pt modelId="{3AEA1419-3A65-4C65-8AAB-CE4D1A940580}" type="pres">
      <dgm:prSet presAssocID="{889A358E-B879-494A-8946-4D340BF32285}" presName="bgRect" presStyleLbl="bgShp" presStyleIdx="2" presStyleCnt="3"/>
      <dgm:spPr/>
    </dgm:pt>
    <dgm:pt modelId="{1D28BD80-B9F4-4F17-A3EC-C3578467B2D1}" type="pres">
      <dgm:prSet presAssocID="{889A358E-B879-494A-8946-4D340BF3228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sor"/>
        </a:ext>
      </dgm:extLst>
    </dgm:pt>
    <dgm:pt modelId="{A1F22997-2EE2-4F89-95B0-6D7ADE39E7FC}" type="pres">
      <dgm:prSet presAssocID="{889A358E-B879-494A-8946-4D340BF32285}" presName="spaceRect" presStyleCnt="0"/>
      <dgm:spPr/>
    </dgm:pt>
    <dgm:pt modelId="{1AAEFB5D-ECAA-4AF5-8683-DB7B874647E4}" type="pres">
      <dgm:prSet presAssocID="{889A358E-B879-494A-8946-4D340BF32285}" presName="parTx" presStyleLbl="revTx" presStyleIdx="2" presStyleCnt="3">
        <dgm:presLayoutVars>
          <dgm:chMax val="0"/>
          <dgm:chPref val="0"/>
        </dgm:presLayoutVars>
      </dgm:prSet>
      <dgm:spPr/>
    </dgm:pt>
  </dgm:ptLst>
  <dgm:cxnLst>
    <dgm:cxn modelId="{EDEF2E2E-4076-4E62-BE0F-03FB5F283232}" type="presOf" srcId="{889A358E-B879-494A-8946-4D340BF32285}" destId="{1AAEFB5D-ECAA-4AF5-8683-DB7B874647E4}" srcOrd="0" destOrd="0" presId="urn:microsoft.com/office/officeart/2018/2/layout/IconVerticalSolidList"/>
    <dgm:cxn modelId="{ECDFD18B-5AE9-4C64-8DF3-805756392AC3}" type="presOf" srcId="{58304CBC-45FC-4B5E-9D5E-D3129ABFD67D}" destId="{D18BAF31-3ED5-49F9-8A86-674C8BE835EB}" srcOrd="0" destOrd="0" presId="urn:microsoft.com/office/officeart/2018/2/layout/IconVerticalSolidList"/>
    <dgm:cxn modelId="{68B32D92-F843-496F-8254-C5553C6DADE1}" type="presOf" srcId="{183D2EDC-CD54-4D12-AEA2-D93A986357C7}" destId="{05599976-9B7F-4857-A3B5-9A34B1834EC6}" srcOrd="0" destOrd="0" presId="urn:microsoft.com/office/officeart/2018/2/layout/IconVerticalSolidList"/>
    <dgm:cxn modelId="{D19BC6C8-DA71-4DB8-955B-5EAE7A1A3F4D}" srcId="{58304CBC-45FC-4B5E-9D5E-D3129ABFD67D}" destId="{183D2EDC-CD54-4D12-AEA2-D93A986357C7}" srcOrd="1" destOrd="0" parTransId="{0ED3210E-DB70-41B5-BDC8-23865C1EDD67}" sibTransId="{95346A86-8319-4AA1-BCD2-53DC2050B34E}"/>
    <dgm:cxn modelId="{027FFCCD-E554-4E01-85BC-5A94ED677CCF}" srcId="{58304CBC-45FC-4B5E-9D5E-D3129ABFD67D}" destId="{889A358E-B879-494A-8946-4D340BF32285}" srcOrd="2" destOrd="0" parTransId="{AFE89556-FED7-4219-9DB0-80327A6E6640}" sibTransId="{4BDF47DB-5523-4776-9B3E-1365E018A47C}"/>
    <dgm:cxn modelId="{F49D0ED9-F455-4E80-8783-262ABB2BBDC5}" type="presOf" srcId="{154D8B64-8FBA-47BF-9ADA-5B355FFF0D85}" destId="{CAA2F339-B594-43D1-A1B2-009D84E5E002}" srcOrd="0" destOrd="0" presId="urn:microsoft.com/office/officeart/2018/2/layout/IconVerticalSolidList"/>
    <dgm:cxn modelId="{6CA2D2F9-6DC7-4C35-A354-F5CB6CF41CA9}" srcId="{58304CBC-45FC-4B5E-9D5E-D3129ABFD67D}" destId="{154D8B64-8FBA-47BF-9ADA-5B355FFF0D85}" srcOrd="0" destOrd="0" parTransId="{9AE921F6-FCA0-4BE4-80AF-D00A1E77F1CF}" sibTransId="{C8EE9E2E-C74C-4C8F-82B7-B5EEFEEA93F8}"/>
    <dgm:cxn modelId="{394AA569-7749-43D8-B191-7C28683A90BB}" type="presParOf" srcId="{D18BAF31-3ED5-49F9-8A86-674C8BE835EB}" destId="{034BB133-7531-49DC-BD86-DE89101E4E12}" srcOrd="0" destOrd="0" presId="urn:microsoft.com/office/officeart/2018/2/layout/IconVerticalSolidList"/>
    <dgm:cxn modelId="{1571A269-F6F1-4771-8333-1026B47E1CFC}" type="presParOf" srcId="{034BB133-7531-49DC-BD86-DE89101E4E12}" destId="{8F9407EC-0E8D-4675-AE8B-2CFB85AEB585}" srcOrd="0" destOrd="0" presId="urn:microsoft.com/office/officeart/2018/2/layout/IconVerticalSolidList"/>
    <dgm:cxn modelId="{B5817B1D-AF4C-4973-9CA3-AFE4B2E09886}" type="presParOf" srcId="{034BB133-7531-49DC-BD86-DE89101E4E12}" destId="{9DBCE7D5-EE11-46D1-ACB4-F8243E92D6EC}" srcOrd="1" destOrd="0" presId="urn:microsoft.com/office/officeart/2018/2/layout/IconVerticalSolidList"/>
    <dgm:cxn modelId="{B3811A17-9175-4971-81A8-A926FACC9002}" type="presParOf" srcId="{034BB133-7531-49DC-BD86-DE89101E4E12}" destId="{2A86B195-4990-4B61-8B82-01377CE808DA}" srcOrd="2" destOrd="0" presId="urn:microsoft.com/office/officeart/2018/2/layout/IconVerticalSolidList"/>
    <dgm:cxn modelId="{8C0887E8-7261-4CD8-ABE7-C0F9AF8FB2C4}" type="presParOf" srcId="{034BB133-7531-49DC-BD86-DE89101E4E12}" destId="{CAA2F339-B594-43D1-A1B2-009D84E5E002}" srcOrd="3" destOrd="0" presId="urn:microsoft.com/office/officeart/2018/2/layout/IconVerticalSolidList"/>
    <dgm:cxn modelId="{942F49FD-7BA8-4663-A9F1-8F8BB3011E49}" type="presParOf" srcId="{D18BAF31-3ED5-49F9-8A86-674C8BE835EB}" destId="{8480143C-6903-49DC-8D65-CCC8050D59C6}" srcOrd="1" destOrd="0" presId="urn:microsoft.com/office/officeart/2018/2/layout/IconVerticalSolidList"/>
    <dgm:cxn modelId="{6BFD5153-A7F6-4887-9D59-E48DDEDB2C1F}" type="presParOf" srcId="{D18BAF31-3ED5-49F9-8A86-674C8BE835EB}" destId="{A7BA1D38-353D-4C79-B4F8-C9AE5353ED53}" srcOrd="2" destOrd="0" presId="urn:microsoft.com/office/officeart/2018/2/layout/IconVerticalSolidList"/>
    <dgm:cxn modelId="{579B44D6-B214-4268-A305-1FFB5F6C4C4A}" type="presParOf" srcId="{A7BA1D38-353D-4C79-B4F8-C9AE5353ED53}" destId="{13E36F4A-44F0-44A4-90D6-81BBCB11CA2C}" srcOrd="0" destOrd="0" presId="urn:microsoft.com/office/officeart/2018/2/layout/IconVerticalSolidList"/>
    <dgm:cxn modelId="{93FA2284-1BA2-4A9A-BE13-F2187C0F94D2}" type="presParOf" srcId="{A7BA1D38-353D-4C79-B4F8-C9AE5353ED53}" destId="{FA809B7D-438D-4035-ADD7-7A8252D5FC4F}" srcOrd="1" destOrd="0" presId="urn:microsoft.com/office/officeart/2018/2/layout/IconVerticalSolidList"/>
    <dgm:cxn modelId="{C51541B2-D290-4D95-ACB8-C549B88252C2}" type="presParOf" srcId="{A7BA1D38-353D-4C79-B4F8-C9AE5353ED53}" destId="{624C93DF-DA42-446F-B772-49EA41073663}" srcOrd="2" destOrd="0" presId="urn:microsoft.com/office/officeart/2018/2/layout/IconVerticalSolidList"/>
    <dgm:cxn modelId="{275BC882-1C1D-460C-AC79-85A31E932021}" type="presParOf" srcId="{A7BA1D38-353D-4C79-B4F8-C9AE5353ED53}" destId="{05599976-9B7F-4857-A3B5-9A34B1834EC6}" srcOrd="3" destOrd="0" presId="urn:microsoft.com/office/officeart/2018/2/layout/IconVerticalSolidList"/>
    <dgm:cxn modelId="{94E372BB-924E-4E2A-AD73-301E672D17B0}" type="presParOf" srcId="{D18BAF31-3ED5-49F9-8A86-674C8BE835EB}" destId="{E62F61EB-E4FD-4D9A-BC71-765D13D7A827}" srcOrd="3" destOrd="0" presId="urn:microsoft.com/office/officeart/2018/2/layout/IconVerticalSolidList"/>
    <dgm:cxn modelId="{C5CEABC6-4FF3-48ED-B9DC-864AAA61F03A}" type="presParOf" srcId="{D18BAF31-3ED5-49F9-8A86-674C8BE835EB}" destId="{C741A1F8-078B-492F-98E4-F71BB3D78421}" srcOrd="4" destOrd="0" presId="urn:microsoft.com/office/officeart/2018/2/layout/IconVerticalSolidList"/>
    <dgm:cxn modelId="{DAB16E2D-C20C-4036-B193-D004A9AE2458}" type="presParOf" srcId="{C741A1F8-078B-492F-98E4-F71BB3D78421}" destId="{3AEA1419-3A65-4C65-8AAB-CE4D1A940580}" srcOrd="0" destOrd="0" presId="urn:microsoft.com/office/officeart/2018/2/layout/IconVerticalSolidList"/>
    <dgm:cxn modelId="{5F3B7A03-1B5F-455C-BECB-212887E677EC}" type="presParOf" srcId="{C741A1F8-078B-492F-98E4-F71BB3D78421}" destId="{1D28BD80-B9F4-4F17-A3EC-C3578467B2D1}" srcOrd="1" destOrd="0" presId="urn:microsoft.com/office/officeart/2018/2/layout/IconVerticalSolidList"/>
    <dgm:cxn modelId="{DE72A777-FFE0-4AED-BF41-3E68BE6B2282}" type="presParOf" srcId="{C741A1F8-078B-492F-98E4-F71BB3D78421}" destId="{A1F22997-2EE2-4F89-95B0-6D7ADE39E7FC}" srcOrd="2" destOrd="0" presId="urn:microsoft.com/office/officeart/2018/2/layout/IconVerticalSolidList"/>
    <dgm:cxn modelId="{0569E8AC-7251-4FDA-8DA6-575CC2FD9593}" type="presParOf" srcId="{C741A1F8-078B-492F-98E4-F71BB3D78421}" destId="{1AAEFB5D-ECAA-4AF5-8683-DB7B874647E4}" srcOrd="3" destOrd="0" presId="urn:microsoft.com/office/officeart/2018/2/layout/IconVerticalSoli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82E75D-8088-4D02-BBF9-322A666DCE16}">
      <dsp:nvSpPr>
        <dsp:cNvPr id="0" name=""/>
        <dsp:cNvSpPr/>
      </dsp:nvSpPr>
      <dsp:spPr>
        <a:xfrm>
          <a:off x="3122169" y="706913"/>
          <a:ext cx="545669" cy="91440"/>
        </a:xfrm>
        <a:custGeom>
          <a:avLst/>
          <a:gdLst/>
          <a:ahLst/>
          <a:cxnLst/>
          <a:rect l="0" t="0" r="0" b="0"/>
          <a:pathLst>
            <a:path>
              <a:moveTo>
                <a:pt x="0" y="45720"/>
              </a:moveTo>
              <a:lnTo>
                <a:pt x="545669" y="45720"/>
              </a:lnTo>
            </a:path>
          </a:pathLst>
        </a:custGeom>
        <a:noFill/>
        <a:ln w="9525"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80597" y="749752"/>
        <a:ext cx="28813" cy="5762"/>
      </dsp:txXfrm>
    </dsp:sp>
    <dsp:sp modelId="{39A1B09E-6A6D-4FDF-AFA7-9376547D2316}">
      <dsp:nvSpPr>
        <dsp:cNvPr id="0" name=""/>
        <dsp:cNvSpPr/>
      </dsp:nvSpPr>
      <dsp:spPr>
        <a:xfrm>
          <a:off x="618447" y="977"/>
          <a:ext cx="2505521" cy="1503312"/>
        </a:xfrm>
        <a:prstGeom prst="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2773" tIns="128871" rIns="122773" bIns="128871" numCol="1" spcCol="1270" anchor="ctr" anchorCtr="0">
          <a:noAutofit/>
        </a:bodyPr>
        <a:lstStyle/>
        <a:p>
          <a:pPr marL="0" lvl="0" indent="0" algn="ctr" defTabSz="666750">
            <a:lnSpc>
              <a:spcPct val="90000"/>
            </a:lnSpc>
            <a:spcBef>
              <a:spcPct val="0"/>
            </a:spcBef>
            <a:spcAft>
              <a:spcPct val="35000"/>
            </a:spcAft>
            <a:buNone/>
          </a:pPr>
          <a:r>
            <a:rPr lang="en-US" sz="1500" kern="1200"/>
            <a:t>1. Image Upload: Users upload images to the S3 bucket.</a:t>
          </a:r>
        </a:p>
      </dsp:txBody>
      <dsp:txXfrm>
        <a:off x="618447" y="977"/>
        <a:ext cx="2505521" cy="1503312"/>
      </dsp:txXfrm>
    </dsp:sp>
    <dsp:sp modelId="{6980D20E-8563-4E52-A075-58F94B551E69}">
      <dsp:nvSpPr>
        <dsp:cNvPr id="0" name=""/>
        <dsp:cNvSpPr/>
      </dsp:nvSpPr>
      <dsp:spPr>
        <a:xfrm>
          <a:off x="6203960" y="706913"/>
          <a:ext cx="545669" cy="91440"/>
        </a:xfrm>
        <a:custGeom>
          <a:avLst/>
          <a:gdLst/>
          <a:ahLst/>
          <a:cxnLst/>
          <a:rect l="0" t="0" r="0" b="0"/>
          <a:pathLst>
            <a:path>
              <a:moveTo>
                <a:pt x="0" y="45720"/>
              </a:moveTo>
              <a:lnTo>
                <a:pt x="545669" y="45720"/>
              </a:lnTo>
            </a:path>
          </a:pathLst>
        </a:custGeom>
        <a:noFill/>
        <a:ln w="9525" cap="rnd"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62388" y="749752"/>
        <a:ext cx="28813" cy="5762"/>
      </dsp:txXfrm>
    </dsp:sp>
    <dsp:sp modelId="{6DFB0A4F-5178-465A-8B58-5A962E866751}">
      <dsp:nvSpPr>
        <dsp:cNvPr id="0" name=""/>
        <dsp:cNvSpPr/>
      </dsp:nvSpPr>
      <dsp:spPr>
        <a:xfrm>
          <a:off x="3700238" y="977"/>
          <a:ext cx="2505521" cy="1503312"/>
        </a:xfrm>
        <a:prstGeom prst="rect">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2773" tIns="128871" rIns="122773" bIns="128871" numCol="1" spcCol="1270" anchor="ctr" anchorCtr="0">
          <a:noAutofit/>
        </a:bodyPr>
        <a:lstStyle/>
        <a:p>
          <a:pPr marL="0" lvl="0" indent="0" algn="ctr" defTabSz="666750">
            <a:lnSpc>
              <a:spcPct val="90000"/>
            </a:lnSpc>
            <a:spcBef>
              <a:spcPct val="0"/>
            </a:spcBef>
            <a:spcAft>
              <a:spcPct val="35000"/>
            </a:spcAft>
            <a:buNone/>
          </a:pPr>
          <a:r>
            <a:rPr lang="en-US" sz="1500" kern="1200"/>
            <a:t>2. S3 Event Trigger: S3 generates an event when an image is uploaded.</a:t>
          </a:r>
        </a:p>
      </dsp:txBody>
      <dsp:txXfrm>
        <a:off x="3700238" y="977"/>
        <a:ext cx="2505521" cy="1503312"/>
      </dsp:txXfrm>
    </dsp:sp>
    <dsp:sp modelId="{FCA7E8D2-F2A5-4F71-B15D-F7A3F4BE157F}">
      <dsp:nvSpPr>
        <dsp:cNvPr id="0" name=""/>
        <dsp:cNvSpPr/>
      </dsp:nvSpPr>
      <dsp:spPr>
        <a:xfrm>
          <a:off x="1871208" y="1502490"/>
          <a:ext cx="6163582" cy="545669"/>
        </a:xfrm>
        <a:custGeom>
          <a:avLst/>
          <a:gdLst/>
          <a:ahLst/>
          <a:cxnLst/>
          <a:rect l="0" t="0" r="0" b="0"/>
          <a:pathLst>
            <a:path>
              <a:moveTo>
                <a:pt x="6163582" y="0"/>
              </a:moveTo>
              <a:lnTo>
                <a:pt x="6163582" y="289934"/>
              </a:lnTo>
              <a:lnTo>
                <a:pt x="0" y="289934"/>
              </a:lnTo>
              <a:lnTo>
                <a:pt x="0" y="545669"/>
              </a:lnTo>
            </a:path>
          </a:pathLst>
        </a:custGeom>
        <a:noFill/>
        <a:ln w="9525" cap="rnd"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798237" y="1772443"/>
        <a:ext cx="309523" cy="5762"/>
      </dsp:txXfrm>
    </dsp:sp>
    <dsp:sp modelId="{C85CEAFD-6997-428F-8BD9-C0615F2AD46F}">
      <dsp:nvSpPr>
        <dsp:cNvPr id="0" name=""/>
        <dsp:cNvSpPr/>
      </dsp:nvSpPr>
      <dsp:spPr>
        <a:xfrm>
          <a:off x="6782029" y="977"/>
          <a:ext cx="2505521" cy="1503312"/>
        </a:xfrm>
        <a:prstGeom prst="rect">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2773" tIns="128871" rIns="122773" bIns="128871" numCol="1" spcCol="1270" anchor="ctr" anchorCtr="0">
          <a:noAutofit/>
        </a:bodyPr>
        <a:lstStyle/>
        <a:p>
          <a:pPr marL="0" lvl="0" indent="0" algn="ctr" defTabSz="666750">
            <a:lnSpc>
              <a:spcPct val="90000"/>
            </a:lnSpc>
            <a:spcBef>
              <a:spcPct val="0"/>
            </a:spcBef>
            <a:spcAft>
              <a:spcPct val="35000"/>
            </a:spcAft>
            <a:buNone/>
          </a:pPr>
          <a:r>
            <a:rPr lang="en-US" sz="1500" kern="1200"/>
            <a:t>3. Lambda Invocation: The Lambda function is automatically invoked in response to the S3 event.</a:t>
          </a:r>
        </a:p>
      </dsp:txBody>
      <dsp:txXfrm>
        <a:off x="6782029" y="977"/>
        <a:ext cx="2505521" cy="1503312"/>
      </dsp:txXfrm>
    </dsp:sp>
    <dsp:sp modelId="{EDADA8D5-CD16-49EE-B5DF-964FA2C1FF71}">
      <dsp:nvSpPr>
        <dsp:cNvPr id="0" name=""/>
        <dsp:cNvSpPr/>
      </dsp:nvSpPr>
      <dsp:spPr>
        <a:xfrm>
          <a:off x="3122169" y="2786496"/>
          <a:ext cx="545669" cy="91440"/>
        </a:xfrm>
        <a:custGeom>
          <a:avLst/>
          <a:gdLst/>
          <a:ahLst/>
          <a:cxnLst/>
          <a:rect l="0" t="0" r="0" b="0"/>
          <a:pathLst>
            <a:path>
              <a:moveTo>
                <a:pt x="0" y="45720"/>
              </a:moveTo>
              <a:lnTo>
                <a:pt x="545669" y="45720"/>
              </a:lnTo>
            </a:path>
          </a:pathLst>
        </a:custGeom>
        <a:noFill/>
        <a:ln w="9525" cap="rnd"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80597" y="2829334"/>
        <a:ext cx="28813" cy="5762"/>
      </dsp:txXfrm>
    </dsp:sp>
    <dsp:sp modelId="{220D6AE6-D70E-4D08-9C3F-7427BB0EA69A}">
      <dsp:nvSpPr>
        <dsp:cNvPr id="0" name=""/>
        <dsp:cNvSpPr/>
      </dsp:nvSpPr>
      <dsp:spPr>
        <a:xfrm>
          <a:off x="618447" y="2080559"/>
          <a:ext cx="2505521" cy="1503312"/>
        </a:xfrm>
        <a:prstGeom prst="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2773" tIns="128871" rIns="122773" bIns="128871" numCol="1" spcCol="1270" anchor="ctr" anchorCtr="0">
          <a:noAutofit/>
        </a:bodyPr>
        <a:lstStyle/>
        <a:p>
          <a:pPr marL="0" lvl="0" indent="0" algn="ctr" defTabSz="666750">
            <a:lnSpc>
              <a:spcPct val="90000"/>
            </a:lnSpc>
            <a:spcBef>
              <a:spcPct val="0"/>
            </a:spcBef>
            <a:spcAft>
              <a:spcPct val="35000"/>
            </a:spcAft>
            <a:buNone/>
          </a:pPr>
          <a:r>
            <a:rPr lang="en-US" sz="1500" kern="1200"/>
            <a:t>4. Image Processing: The Lambda function processes the image using custom logic and/or third-party libraries.</a:t>
          </a:r>
        </a:p>
      </dsp:txBody>
      <dsp:txXfrm>
        <a:off x="618447" y="2080559"/>
        <a:ext cx="2505521" cy="1503312"/>
      </dsp:txXfrm>
    </dsp:sp>
    <dsp:sp modelId="{26A14933-0299-49FF-995D-68D16A807DD6}">
      <dsp:nvSpPr>
        <dsp:cNvPr id="0" name=""/>
        <dsp:cNvSpPr/>
      </dsp:nvSpPr>
      <dsp:spPr>
        <a:xfrm>
          <a:off x="6203960" y="2786496"/>
          <a:ext cx="545669" cy="91440"/>
        </a:xfrm>
        <a:custGeom>
          <a:avLst/>
          <a:gdLst/>
          <a:ahLst/>
          <a:cxnLst/>
          <a:rect l="0" t="0" r="0" b="0"/>
          <a:pathLst>
            <a:path>
              <a:moveTo>
                <a:pt x="0" y="45720"/>
              </a:moveTo>
              <a:lnTo>
                <a:pt x="545669" y="45720"/>
              </a:lnTo>
            </a:path>
          </a:pathLst>
        </a:custGeom>
        <a:noFill/>
        <a:ln w="9525" cap="rnd"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62388" y="2829334"/>
        <a:ext cx="28813" cy="5762"/>
      </dsp:txXfrm>
    </dsp:sp>
    <dsp:sp modelId="{832B5E2D-C473-4039-8F69-A7E77BA9E4FF}">
      <dsp:nvSpPr>
        <dsp:cNvPr id="0" name=""/>
        <dsp:cNvSpPr/>
      </dsp:nvSpPr>
      <dsp:spPr>
        <a:xfrm>
          <a:off x="3700238" y="2080559"/>
          <a:ext cx="2505521" cy="1503312"/>
        </a:xfrm>
        <a:prstGeom prst="rect">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2773" tIns="128871" rIns="122773" bIns="128871" numCol="1" spcCol="1270" anchor="ctr" anchorCtr="0">
          <a:noAutofit/>
        </a:bodyPr>
        <a:lstStyle/>
        <a:p>
          <a:pPr marL="0" lvl="0" indent="0" algn="ctr" defTabSz="666750">
            <a:lnSpc>
              <a:spcPct val="90000"/>
            </a:lnSpc>
            <a:spcBef>
              <a:spcPct val="0"/>
            </a:spcBef>
            <a:spcAft>
              <a:spcPct val="35000"/>
            </a:spcAft>
            <a:buNone/>
          </a:pPr>
          <a:r>
            <a:rPr lang="en-US" sz="1500" kern="1200"/>
            <a:t>5. Processed Image Storage: The processed image is stored back in the S3 bucket or any other desired location.</a:t>
          </a:r>
        </a:p>
      </dsp:txBody>
      <dsp:txXfrm>
        <a:off x="3700238" y="2080559"/>
        <a:ext cx="2505521" cy="1503312"/>
      </dsp:txXfrm>
    </dsp:sp>
    <dsp:sp modelId="{FBF3DD87-EB02-4A1C-9916-284F1DB698D7}">
      <dsp:nvSpPr>
        <dsp:cNvPr id="0" name=""/>
        <dsp:cNvSpPr/>
      </dsp:nvSpPr>
      <dsp:spPr>
        <a:xfrm>
          <a:off x="6782029" y="2080559"/>
          <a:ext cx="2505521" cy="1503312"/>
        </a:xfrm>
        <a:prstGeom prst="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2773" tIns="128871" rIns="122773" bIns="128871" numCol="1" spcCol="1270" anchor="ctr" anchorCtr="0">
          <a:noAutofit/>
        </a:bodyPr>
        <a:lstStyle/>
        <a:p>
          <a:pPr marL="0" lvl="0" indent="0" algn="ctr" defTabSz="666750">
            <a:lnSpc>
              <a:spcPct val="90000"/>
            </a:lnSpc>
            <a:spcBef>
              <a:spcPct val="0"/>
            </a:spcBef>
            <a:spcAft>
              <a:spcPct val="35000"/>
            </a:spcAft>
            <a:buNone/>
          </a:pPr>
          <a:r>
            <a:rPr lang="en-US" sz="1500" kern="1200"/>
            <a:t>6. Optional: Notification: Optionally, a notification can be sent to users or other systems upon successful image processing.</a:t>
          </a:r>
        </a:p>
      </dsp:txBody>
      <dsp:txXfrm>
        <a:off x="6782029" y="2080559"/>
        <a:ext cx="2505521" cy="15033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9B878E-72E9-44BD-B93D-BF12427BC2D7}">
      <dsp:nvSpPr>
        <dsp:cNvPr id="0" name=""/>
        <dsp:cNvSpPr/>
      </dsp:nvSpPr>
      <dsp:spPr>
        <a:xfrm>
          <a:off x="0" y="0"/>
          <a:ext cx="7924799" cy="788667"/>
        </a:xfrm>
        <a:prstGeom prst="roundRect">
          <a:avLst>
            <a:gd name="adj" fmla="val 10000"/>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n-US" sz="1500" u="none" kern="1200"/>
            <a:t>• Image Thumbnail Generation</a:t>
          </a:r>
          <a:r>
            <a:rPr lang="en-US" sz="1500" u="none" kern="1200">
              <a:latin typeface="Tw Cen MT" panose="020B0602020104020603"/>
            </a:rPr>
            <a:t>:</a:t>
          </a:r>
          <a:r>
            <a:rPr lang="en-US" sz="1500" u="none" kern="1200"/>
            <a:t>Automatically create thumbnails of uploaded images for use in galleries, product listings, or social media profiles.</a:t>
          </a:r>
          <a:endParaRPr lang="en-US" sz="1500" u="sng" kern="1200">
            <a:latin typeface="Tw Cen MT" panose="020B0602020104020603"/>
          </a:endParaRPr>
        </a:p>
      </dsp:txBody>
      <dsp:txXfrm>
        <a:off x="23099" y="23099"/>
        <a:ext cx="7007124" cy="742469"/>
      </dsp:txXfrm>
    </dsp:sp>
    <dsp:sp modelId="{74228928-3EF3-4E8F-8F1F-2088467887D8}">
      <dsp:nvSpPr>
        <dsp:cNvPr id="0" name=""/>
        <dsp:cNvSpPr/>
      </dsp:nvSpPr>
      <dsp:spPr>
        <a:xfrm>
          <a:off x="663701" y="932061"/>
          <a:ext cx="7924799" cy="788667"/>
        </a:xfrm>
        <a:prstGeom prst="roundRect">
          <a:avLst>
            <a:gd name="adj" fmla="val 10000"/>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n-US" sz="1500" u="none" kern="1200"/>
            <a:t>Image Filtering and Manipulation: Apply filters, resize, crop, or rotate images based on user preferences or application requirements</a:t>
          </a:r>
          <a:r>
            <a:rPr lang="en-US" sz="1500" u="none" kern="1200">
              <a:latin typeface="Tw Cen MT" panose="020B0602020104020603"/>
            </a:rPr>
            <a:t>.</a:t>
          </a:r>
        </a:p>
      </dsp:txBody>
      <dsp:txXfrm>
        <a:off x="686800" y="955160"/>
        <a:ext cx="6702265" cy="742469"/>
      </dsp:txXfrm>
    </dsp:sp>
    <dsp:sp modelId="{D3B25130-B1AC-4AE6-9782-CAD1E4A6C6B6}">
      <dsp:nvSpPr>
        <dsp:cNvPr id="0" name=""/>
        <dsp:cNvSpPr/>
      </dsp:nvSpPr>
      <dsp:spPr>
        <a:xfrm>
          <a:off x="1317497" y="1864122"/>
          <a:ext cx="7924799" cy="788667"/>
        </a:xfrm>
        <a:prstGeom prst="roundRect">
          <a:avLst>
            <a:gd name="adj" fmla="val 10000"/>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u="none" kern="1200">
              <a:latin typeface="Tw Cen MT" panose="020B0602020104020603"/>
            </a:rPr>
            <a:t>•</a:t>
          </a:r>
          <a:r>
            <a:rPr lang="en-US" sz="1500" u="none" kern="1200"/>
            <a:t> Image Optimization: Compress and. optimize images to reduce file sizes while maintaining acceptable quality. for faster website loading and. improved user experience.</a:t>
          </a:r>
          <a:endParaRPr lang="en-US" sz="1500" kern="1200"/>
        </a:p>
      </dsp:txBody>
      <dsp:txXfrm>
        <a:off x="1340596" y="1887221"/>
        <a:ext cx="6712171" cy="742468"/>
      </dsp:txXfrm>
    </dsp:sp>
    <dsp:sp modelId="{DCCCA775-593C-47C2-B0CE-7A35D281596D}">
      <dsp:nvSpPr>
        <dsp:cNvPr id="0" name=""/>
        <dsp:cNvSpPr/>
      </dsp:nvSpPr>
      <dsp:spPr>
        <a:xfrm>
          <a:off x="1981199" y="2796183"/>
          <a:ext cx="7924799" cy="788667"/>
        </a:xfrm>
        <a:prstGeom prst="roundRect">
          <a:avLst>
            <a:gd name="adj" fmla="val 10000"/>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u="none" kern="1200"/>
            <a:t>Real-Time Image Processing: Process images in real-time for applications. like augmented reality, virtual makeup try- ons, or interactive image filters.</a:t>
          </a:r>
          <a:endParaRPr lang="en-US" sz="1500" kern="1200"/>
        </a:p>
      </dsp:txBody>
      <dsp:txXfrm>
        <a:off x="2004298" y="2819282"/>
        <a:ext cx="6702265" cy="742468"/>
      </dsp:txXfrm>
    </dsp:sp>
    <dsp:sp modelId="{27613020-A16B-425A-9957-D564DBD0A194}">
      <dsp:nvSpPr>
        <dsp:cNvPr id="0" name=""/>
        <dsp:cNvSpPr/>
      </dsp:nvSpPr>
      <dsp:spPr>
        <a:xfrm>
          <a:off x="7412165" y="604047"/>
          <a:ext cx="512633" cy="512633"/>
        </a:xfrm>
        <a:prstGeom prst="downArrow">
          <a:avLst>
            <a:gd name="adj1" fmla="val 55000"/>
            <a:gd name="adj2" fmla="val 45000"/>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7527507" y="604047"/>
        <a:ext cx="281949" cy="385756"/>
      </dsp:txXfrm>
    </dsp:sp>
    <dsp:sp modelId="{04E06E84-160B-4F0A-9EA3-36F726C10101}">
      <dsp:nvSpPr>
        <dsp:cNvPr id="0" name=""/>
        <dsp:cNvSpPr/>
      </dsp:nvSpPr>
      <dsp:spPr>
        <a:xfrm>
          <a:off x="8075867" y="1536108"/>
          <a:ext cx="512633" cy="512633"/>
        </a:xfrm>
        <a:prstGeom prst="downArrow">
          <a:avLst>
            <a:gd name="adj1" fmla="val 55000"/>
            <a:gd name="adj2" fmla="val 45000"/>
          </a:avLst>
        </a:prstGeom>
        <a:solidFill>
          <a:schemeClr val="accent3">
            <a:tint val="40000"/>
            <a:alpha val="90000"/>
            <a:hueOff val="0"/>
            <a:satOff val="0"/>
            <a:lumOff val="0"/>
            <a:alphaOff val="0"/>
          </a:schemeClr>
        </a:solidFill>
        <a:ln w="9525" cap="rnd"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8191209" y="1536108"/>
        <a:ext cx="281949" cy="385756"/>
      </dsp:txXfrm>
    </dsp:sp>
    <dsp:sp modelId="{BF7F1FCB-75B4-40C2-899B-25EA7E62B049}">
      <dsp:nvSpPr>
        <dsp:cNvPr id="0" name=""/>
        <dsp:cNvSpPr/>
      </dsp:nvSpPr>
      <dsp:spPr>
        <a:xfrm>
          <a:off x="8729663" y="2468169"/>
          <a:ext cx="512633" cy="512633"/>
        </a:xfrm>
        <a:prstGeom prst="downArrow">
          <a:avLst>
            <a:gd name="adj1" fmla="val 55000"/>
            <a:gd name="adj2" fmla="val 45000"/>
          </a:avLst>
        </a:prstGeom>
        <a:solidFill>
          <a:schemeClr val="accent4">
            <a:tint val="40000"/>
            <a:alpha val="90000"/>
            <a:hueOff val="0"/>
            <a:satOff val="0"/>
            <a:lumOff val="0"/>
            <a:alphaOff val="0"/>
          </a:schemeClr>
        </a:solidFill>
        <a:ln w="9525" cap="rnd"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8845005" y="2468169"/>
        <a:ext cx="281949" cy="3857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88ABAE-3CF8-49ED-94C2-AF952B8328A9}">
      <dsp:nvSpPr>
        <dsp:cNvPr id="0" name=""/>
        <dsp:cNvSpPr/>
      </dsp:nvSpPr>
      <dsp:spPr>
        <a:xfrm>
          <a:off x="438141" y="1711512"/>
          <a:ext cx="715078" cy="7150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A4A0C2-E4C0-4A26-804E-D8E73C3926FF}">
      <dsp:nvSpPr>
        <dsp:cNvPr id="0" name=""/>
        <dsp:cNvSpPr/>
      </dsp:nvSpPr>
      <dsp:spPr>
        <a:xfrm>
          <a:off x="1148" y="2789414"/>
          <a:ext cx="1589062" cy="1340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Create an S3 Bucket: First, create a new S3 bucket and give it a globally unique name. This name will be part of the URL for your website.</a:t>
          </a:r>
        </a:p>
      </dsp:txBody>
      <dsp:txXfrm>
        <a:off x="1148" y="2789414"/>
        <a:ext cx="1589062" cy="1340771"/>
      </dsp:txXfrm>
    </dsp:sp>
    <dsp:sp modelId="{0D2CD0AF-DB5B-437C-8B0B-93CD84768871}">
      <dsp:nvSpPr>
        <dsp:cNvPr id="0" name=""/>
        <dsp:cNvSpPr/>
      </dsp:nvSpPr>
      <dsp:spPr>
        <a:xfrm>
          <a:off x="2305289" y="1711512"/>
          <a:ext cx="715078" cy="7150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8E8E8D-0C00-45C1-BFDF-C16729E26A00}">
      <dsp:nvSpPr>
        <dsp:cNvPr id="0" name=""/>
        <dsp:cNvSpPr/>
      </dsp:nvSpPr>
      <dsp:spPr>
        <a:xfrm>
          <a:off x="1868297" y="2789414"/>
          <a:ext cx="1589062" cy="1340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Configure Bucket for Static Website Hosting: In the S3 bucket settings, enable "Static website hosting" and specify the index and error documents (usually "index.html" and "error.html").</a:t>
          </a:r>
        </a:p>
      </dsp:txBody>
      <dsp:txXfrm>
        <a:off x="1868297" y="2789414"/>
        <a:ext cx="1589062" cy="1340771"/>
      </dsp:txXfrm>
    </dsp:sp>
    <dsp:sp modelId="{29ABAE4B-C78D-4679-86FE-E83D1E15AEA7}">
      <dsp:nvSpPr>
        <dsp:cNvPr id="0" name=""/>
        <dsp:cNvSpPr/>
      </dsp:nvSpPr>
      <dsp:spPr>
        <a:xfrm>
          <a:off x="4172437" y="1711512"/>
          <a:ext cx="715078" cy="7150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28C2F6-577D-405D-9E51-0816AEAF4084}">
      <dsp:nvSpPr>
        <dsp:cNvPr id="0" name=""/>
        <dsp:cNvSpPr/>
      </dsp:nvSpPr>
      <dsp:spPr>
        <a:xfrm>
          <a:off x="3735445" y="2789414"/>
          <a:ext cx="1589062" cy="1340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Upload Website Content: Upload your static website's HTML, CSS, JavaScript, and other assets into the S3 bucket. Make sure to maintain a folder structure if your website has multiple pages or assets.</a:t>
          </a:r>
        </a:p>
      </dsp:txBody>
      <dsp:txXfrm>
        <a:off x="3735445" y="2789414"/>
        <a:ext cx="1589062" cy="1340771"/>
      </dsp:txXfrm>
    </dsp:sp>
    <dsp:sp modelId="{EA3662CC-9D71-417D-9664-8AA525B3876F}">
      <dsp:nvSpPr>
        <dsp:cNvPr id="0" name=""/>
        <dsp:cNvSpPr/>
      </dsp:nvSpPr>
      <dsp:spPr>
        <a:xfrm>
          <a:off x="6039586" y="1711512"/>
          <a:ext cx="715078" cy="7150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A21855-38F1-4953-A0E0-A663FA437AA3}">
      <dsp:nvSpPr>
        <dsp:cNvPr id="0" name=""/>
        <dsp:cNvSpPr/>
      </dsp:nvSpPr>
      <dsp:spPr>
        <a:xfrm>
          <a:off x="5602594" y="2789414"/>
          <a:ext cx="1589062" cy="1340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Set Permissions: Make your content publicly accessible by configuring the bucket's permissions. You can use a Bucket Policy or Access Control Lists (ACLs) to allow public read access.</a:t>
          </a:r>
        </a:p>
      </dsp:txBody>
      <dsp:txXfrm>
        <a:off x="5602594" y="2789414"/>
        <a:ext cx="1589062" cy="1340771"/>
      </dsp:txXfrm>
    </dsp:sp>
    <dsp:sp modelId="{F211DF34-812D-4AB8-AB08-E81FB08761F2}">
      <dsp:nvSpPr>
        <dsp:cNvPr id="0" name=""/>
        <dsp:cNvSpPr/>
      </dsp:nvSpPr>
      <dsp:spPr>
        <a:xfrm>
          <a:off x="7906734" y="1711512"/>
          <a:ext cx="715078" cy="71507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216216-E567-4271-950B-C2D577D6FCFD}">
      <dsp:nvSpPr>
        <dsp:cNvPr id="0" name=""/>
        <dsp:cNvSpPr/>
      </dsp:nvSpPr>
      <dsp:spPr>
        <a:xfrm>
          <a:off x="7469742" y="2789414"/>
          <a:ext cx="1589062" cy="1340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Enable Static Website Hosting: Once your content is uploaded and permissions are set, the S3 bucket will provide you with a URL. This URL will be the endpoint to access your static website.</a:t>
          </a:r>
        </a:p>
      </dsp:txBody>
      <dsp:txXfrm>
        <a:off x="7469742" y="2789414"/>
        <a:ext cx="1589062" cy="134077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9407EC-0E8D-4675-AE8B-2CFB85AEB585}">
      <dsp:nvSpPr>
        <dsp:cNvPr id="0" name=""/>
        <dsp:cNvSpPr/>
      </dsp:nvSpPr>
      <dsp:spPr>
        <a:xfrm>
          <a:off x="0" y="2309"/>
          <a:ext cx="5616216" cy="110407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BCE7D5-EE11-46D1-ACB4-F8243E92D6EC}">
      <dsp:nvSpPr>
        <dsp:cNvPr id="0" name=""/>
        <dsp:cNvSpPr/>
      </dsp:nvSpPr>
      <dsp:spPr>
        <a:xfrm>
          <a:off x="333983" y="250727"/>
          <a:ext cx="607836" cy="6072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A2F339-B594-43D1-A1B2-009D84E5E002}">
      <dsp:nvSpPr>
        <dsp:cNvPr id="0" name=""/>
        <dsp:cNvSpPr/>
      </dsp:nvSpPr>
      <dsp:spPr>
        <a:xfrm>
          <a:off x="1275802" y="2309"/>
          <a:ext cx="4205237" cy="110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962" tIns="116962" rIns="116962" bIns="116962" numCol="1" spcCol="1270" anchor="ctr" anchorCtr="0">
          <a:noAutofit/>
        </a:bodyPr>
        <a:lstStyle/>
        <a:p>
          <a:pPr marL="0" lvl="0" indent="0" algn="l" defTabSz="622300">
            <a:lnSpc>
              <a:spcPct val="100000"/>
            </a:lnSpc>
            <a:spcBef>
              <a:spcPct val="0"/>
            </a:spcBef>
            <a:spcAft>
              <a:spcPct val="35000"/>
            </a:spcAft>
            <a:buNone/>
          </a:pPr>
          <a:r>
            <a:rPr lang="en-US" sz="1400" b="1" i="1" u="sng" kern="1200"/>
            <a:t>Benefits of using s3 for hosting static website :</a:t>
          </a:r>
          <a:endParaRPr lang="en-US" sz="1400" kern="1200"/>
        </a:p>
      </dsp:txBody>
      <dsp:txXfrm>
        <a:off x="1275802" y="2309"/>
        <a:ext cx="4205237" cy="1105156"/>
      </dsp:txXfrm>
    </dsp:sp>
    <dsp:sp modelId="{13E36F4A-44F0-44A4-90D6-81BBCB11CA2C}">
      <dsp:nvSpPr>
        <dsp:cNvPr id="0" name=""/>
        <dsp:cNvSpPr/>
      </dsp:nvSpPr>
      <dsp:spPr>
        <a:xfrm>
          <a:off x="0" y="1340131"/>
          <a:ext cx="5616216" cy="110407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809B7D-438D-4035-ADD7-7A8252D5FC4F}">
      <dsp:nvSpPr>
        <dsp:cNvPr id="0" name=""/>
        <dsp:cNvSpPr/>
      </dsp:nvSpPr>
      <dsp:spPr>
        <a:xfrm>
          <a:off x="333983" y="1588548"/>
          <a:ext cx="607836" cy="6072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599976-9B7F-4857-A3B5-9A34B1834EC6}">
      <dsp:nvSpPr>
        <dsp:cNvPr id="0" name=""/>
        <dsp:cNvSpPr/>
      </dsp:nvSpPr>
      <dsp:spPr>
        <a:xfrm>
          <a:off x="1275802" y="1340131"/>
          <a:ext cx="4205237" cy="110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962" tIns="116962" rIns="116962" bIns="116962" numCol="1" spcCol="1270" anchor="ctr" anchorCtr="0">
          <a:noAutofit/>
        </a:bodyPr>
        <a:lstStyle/>
        <a:p>
          <a:pPr marL="0" lvl="0" indent="0" algn="l" defTabSz="622300">
            <a:lnSpc>
              <a:spcPct val="100000"/>
            </a:lnSpc>
            <a:spcBef>
              <a:spcPct val="0"/>
            </a:spcBef>
            <a:spcAft>
              <a:spcPct val="35000"/>
            </a:spcAft>
            <a:buNone/>
          </a:pPr>
          <a:r>
            <a:rPr lang="en-US" sz="1400" kern="1200"/>
            <a:t>Reliability and Durability: S3 offers 99.999999999% (11 nines) durability for your stored objects. This means your website files are highly resilient and protected against data loss.</a:t>
          </a:r>
        </a:p>
      </dsp:txBody>
      <dsp:txXfrm>
        <a:off x="1275802" y="1340131"/>
        <a:ext cx="4205237" cy="1105156"/>
      </dsp:txXfrm>
    </dsp:sp>
    <dsp:sp modelId="{3AEA1419-3A65-4C65-8AAB-CE4D1A940580}">
      <dsp:nvSpPr>
        <dsp:cNvPr id="0" name=""/>
        <dsp:cNvSpPr/>
      </dsp:nvSpPr>
      <dsp:spPr>
        <a:xfrm>
          <a:off x="0" y="2677952"/>
          <a:ext cx="5616216" cy="110407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28BD80-B9F4-4F17-A3EC-C3578467B2D1}">
      <dsp:nvSpPr>
        <dsp:cNvPr id="0" name=""/>
        <dsp:cNvSpPr/>
      </dsp:nvSpPr>
      <dsp:spPr>
        <a:xfrm>
          <a:off x="333983" y="2926369"/>
          <a:ext cx="607836" cy="6072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AAEFB5D-ECAA-4AF5-8683-DB7B874647E4}">
      <dsp:nvSpPr>
        <dsp:cNvPr id="0" name=""/>
        <dsp:cNvSpPr/>
      </dsp:nvSpPr>
      <dsp:spPr>
        <a:xfrm>
          <a:off x="1275802" y="2677952"/>
          <a:ext cx="4205237" cy="110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962" tIns="116962" rIns="116962" bIns="116962" numCol="1" spcCol="1270" anchor="ctr" anchorCtr="0">
          <a:noAutofit/>
        </a:bodyPr>
        <a:lstStyle/>
        <a:p>
          <a:pPr marL="0" lvl="0" indent="0" algn="l" defTabSz="622300">
            <a:lnSpc>
              <a:spcPct val="100000"/>
            </a:lnSpc>
            <a:spcBef>
              <a:spcPct val="0"/>
            </a:spcBef>
            <a:spcAft>
              <a:spcPct val="35000"/>
            </a:spcAft>
            <a:buNone/>
          </a:pPr>
          <a:r>
            <a:rPr lang="en-US" sz="1400" kern="1200"/>
            <a:t>Cost-Effective: Hosting a static website on S3 is cost-effective, as you only pay for the storage you use and the data transfer. There's no need to worry about server provisioning or management costs.</a:t>
          </a:r>
        </a:p>
      </dsp:txBody>
      <dsp:txXfrm>
        <a:off x="1275802" y="2677952"/>
        <a:ext cx="4205237" cy="1105156"/>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2869815-FBF6-479A-A566-8465F2022139}" type="datetimeFigureOut">
              <a:rPr lang="en-IN" smtClean="0"/>
              <a:t>16-08-2023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29A99D-2F34-45D2-AB09-C42CE2553C53}" type="slidenum">
              <a:rPr lang="en-IN" smtClean="0"/>
              <a:t>‹#›</a:t>
            </a:fld>
            <a:endParaRPr lang="en-IN"/>
          </a:p>
        </p:txBody>
      </p:sp>
    </p:spTree>
    <p:extLst>
      <p:ext uri="{BB962C8B-B14F-4D97-AF65-F5344CB8AC3E}">
        <p14:creationId xmlns:p14="http://schemas.microsoft.com/office/powerpoint/2010/main" val="2950856650"/>
      </p:ext>
    </p:extLst>
  </p:cSld>
  <p:clrMapOvr>
    <a:masterClrMapping/>
  </p:clrMapOvr>
  <mc:AlternateContent xmlns:mc="http://schemas.openxmlformats.org/markup-compatibility/2006" xmlns:p15="http://schemas.microsoft.com/office/powerpoint/2012/main">
    <mc:Choice Requires="p15">
      <p:transition>
        <p15:prstTrans prst="peelOff"/>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869815-FBF6-479A-A566-8465F2022139}" type="datetimeFigureOut">
              <a:rPr lang="en-IN" smtClean="0"/>
              <a:t>16-08-2023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A29A99D-2F34-45D2-AB09-C42CE2553C53}" type="slidenum">
              <a:rPr lang="en-IN" smtClean="0"/>
              <a:t>‹#›</a:t>
            </a:fld>
            <a:endParaRPr lang="en-IN"/>
          </a:p>
        </p:txBody>
      </p:sp>
    </p:spTree>
    <p:extLst>
      <p:ext uri="{BB962C8B-B14F-4D97-AF65-F5344CB8AC3E}">
        <p14:creationId xmlns:p14="http://schemas.microsoft.com/office/powerpoint/2010/main" val="4057671581"/>
      </p:ext>
    </p:extLst>
  </p:cSld>
  <p:clrMapOvr>
    <a:masterClrMapping/>
  </p:clrMapOvr>
  <mc:AlternateContent xmlns:mc="http://schemas.openxmlformats.org/markup-compatibility/2006" xmlns:p15="http://schemas.microsoft.com/office/powerpoint/2012/main">
    <mc:Choice Requires="p15">
      <p:transition>
        <p15:prstTrans prst="peelOff"/>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2869815-FBF6-479A-A566-8465F2022139}" type="datetimeFigureOut">
              <a:rPr lang="en-IN" smtClean="0"/>
              <a:t>16-08-2023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29A99D-2F34-45D2-AB09-C42CE2553C53}" type="slidenum">
              <a:rPr lang="en-IN" smtClean="0"/>
              <a:t>‹#›</a:t>
            </a:fld>
            <a:endParaRPr lang="en-IN"/>
          </a:p>
        </p:txBody>
      </p:sp>
    </p:spTree>
    <p:extLst>
      <p:ext uri="{BB962C8B-B14F-4D97-AF65-F5344CB8AC3E}">
        <p14:creationId xmlns:p14="http://schemas.microsoft.com/office/powerpoint/2010/main" val="2667830604"/>
      </p:ext>
    </p:extLst>
  </p:cSld>
  <p:clrMapOvr>
    <a:masterClrMapping/>
  </p:clrMapOvr>
  <mc:AlternateContent xmlns:mc="http://schemas.openxmlformats.org/markup-compatibility/2006" xmlns:p15="http://schemas.microsoft.com/office/powerpoint/2012/main">
    <mc:Choice Requires="p15">
      <p:transition>
        <p15:prstTrans prst="peelOff"/>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2869815-FBF6-479A-A566-8465F2022139}" type="datetimeFigureOut">
              <a:rPr lang="en-IN" smtClean="0"/>
              <a:t>16-08-2023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29A99D-2F34-45D2-AB09-C42CE2553C53}"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3332241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869815-FBF6-479A-A566-8465F2022139}" type="datetimeFigureOut">
              <a:rPr lang="en-IN" smtClean="0"/>
              <a:t>16-08-2023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29A99D-2F34-45D2-AB09-C42CE2553C53}" type="slidenum">
              <a:rPr lang="en-IN" smtClean="0"/>
              <a:t>‹#›</a:t>
            </a:fld>
            <a:endParaRPr lang="en-IN"/>
          </a:p>
        </p:txBody>
      </p:sp>
    </p:spTree>
    <p:extLst>
      <p:ext uri="{BB962C8B-B14F-4D97-AF65-F5344CB8AC3E}">
        <p14:creationId xmlns:p14="http://schemas.microsoft.com/office/powerpoint/2010/main" val="34427033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2869815-FBF6-479A-A566-8465F2022139}" type="datetimeFigureOut">
              <a:rPr lang="en-IN" smtClean="0"/>
              <a:t>16-08-2023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29A99D-2F34-45D2-AB09-C42CE2553C53}" type="slidenum">
              <a:rPr lang="en-IN" smtClean="0"/>
              <a:t>‹#›</a:t>
            </a:fld>
            <a:endParaRPr lang="en-IN"/>
          </a:p>
        </p:txBody>
      </p:sp>
    </p:spTree>
    <p:extLst>
      <p:ext uri="{BB962C8B-B14F-4D97-AF65-F5344CB8AC3E}">
        <p14:creationId xmlns:p14="http://schemas.microsoft.com/office/powerpoint/2010/main" val="586523437"/>
      </p:ext>
    </p:extLst>
  </p:cSld>
  <p:clrMapOvr>
    <a:masterClrMapping/>
  </p:clrMapOvr>
  <mc:AlternateContent xmlns:mc="http://schemas.openxmlformats.org/markup-compatibility/2006" xmlns:p15="http://schemas.microsoft.com/office/powerpoint/2012/main">
    <mc:Choice Requires="p15">
      <p:transition>
        <p15:prstTrans prst="peelOff"/>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2869815-FBF6-479A-A566-8465F2022139}" type="datetimeFigureOut">
              <a:rPr lang="en-IN" smtClean="0"/>
              <a:t>16-08-2023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29A99D-2F34-45D2-AB09-C42CE2553C53}" type="slidenum">
              <a:rPr lang="en-IN" smtClean="0"/>
              <a:t>‹#›</a:t>
            </a:fld>
            <a:endParaRPr lang="en-IN"/>
          </a:p>
        </p:txBody>
      </p:sp>
    </p:spTree>
    <p:extLst>
      <p:ext uri="{BB962C8B-B14F-4D97-AF65-F5344CB8AC3E}">
        <p14:creationId xmlns:p14="http://schemas.microsoft.com/office/powerpoint/2010/main" val="461219875"/>
      </p:ext>
    </p:extLst>
  </p:cSld>
  <p:clrMapOvr>
    <a:masterClrMapping/>
  </p:clrMapOvr>
  <mc:AlternateContent xmlns:mc="http://schemas.openxmlformats.org/markup-compatibility/2006" xmlns:p15="http://schemas.microsoft.com/office/powerpoint/2012/main">
    <mc:Choice Requires="p15">
      <p:transition>
        <p15:prstTrans prst="peelOff"/>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869815-FBF6-479A-A566-8465F2022139}" type="datetimeFigureOut">
              <a:rPr lang="en-IN" smtClean="0"/>
              <a:t>16-08-2023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29A99D-2F34-45D2-AB09-C42CE2553C53}" type="slidenum">
              <a:rPr lang="en-IN" smtClean="0"/>
              <a:t>‹#›</a:t>
            </a:fld>
            <a:endParaRPr lang="en-IN"/>
          </a:p>
        </p:txBody>
      </p:sp>
    </p:spTree>
    <p:extLst>
      <p:ext uri="{BB962C8B-B14F-4D97-AF65-F5344CB8AC3E}">
        <p14:creationId xmlns:p14="http://schemas.microsoft.com/office/powerpoint/2010/main" val="3051045434"/>
      </p:ext>
    </p:extLst>
  </p:cSld>
  <p:clrMapOvr>
    <a:masterClrMapping/>
  </p:clrMapOvr>
  <mc:AlternateContent xmlns:mc="http://schemas.openxmlformats.org/markup-compatibility/2006" xmlns:p15="http://schemas.microsoft.com/office/powerpoint/2012/main">
    <mc:Choice Requires="p15">
      <p:transition>
        <p15:prstTrans prst="peelOff"/>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869815-FBF6-479A-A566-8465F2022139}" type="datetimeFigureOut">
              <a:rPr lang="en-IN" smtClean="0"/>
              <a:t>16-08-2023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29A99D-2F34-45D2-AB09-C42CE2553C53}" type="slidenum">
              <a:rPr lang="en-IN" smtClean="0"/>
              <a:t>‹#›</a:t>
            </a:fld>
            <a:endParaRPr lang="en-IN"/>
          </a:p>
        </p:txBody>
      </p:sp>
    </p:spTree>
    <p:extLst>
      <p:ext uri="{BB962C8B-B14F-4D97-AF65-F5344CB8AC3E}">
        <p14:creationId xmlns:p14="http://schemas.microsoft.com/office/powerpoint/2010/main" val="2176076104"/>
      </p:ext>
    </p:extLst>
  </p:cSld>
  <p:clrMapOvr>
    <a:masterClrMapping/>
  </p:clrMapOvr>
  <mc:AlternateContent xmlns:mc="http://schemas.openxmlformats.org/markup-compatibility/2006" xmlns:p15="http://schemas.microsoft.com/office/powerpoint/2012/main">
    <mc:Choice Requires="p15">
      <p:transition>
        <p15:prstTrans prst="peelOff"/>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82869815-FBF6-479A-A566-8465F2022139}" type="datetimeFigureOut">
              <a:rPr lang="en-IN" smtClean="0"/>
              <a:t>16-08-2023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29A99D-2F34-45D2-AB09-C42CE2553C53}" type="slidenum">
              <a:rPr lang="en-IN" smtClean="0"/>
              <a:t>‹#›</a:t>
            </a:fld>
            <a:endParaRPr lang="en-IN"/>
          </a:p>
        </p:txBody>
      </p:sp>
    </p:spTree>
    <p:extLst>
      <p:ext uri="{BB962C8B-B14F-4D97-AF65-F5344CB8AC3E}">
        <p14:creationId xmlns:p14="http://schemas.microsoft.com/office/powerpoint/2010/main" val="2193393605"/>
      </p:ext>
    </p:extLst>
  </p:cSld>
  <p:clrMapOvr>
    <a:masterClrMapping/>
  </p:clrMapOvr>
  <mc:AlternateContent xmlns:mc="http://schemas.openxmlformats.org/markup-compatibility/2006" xmlns:p15="http://schemas.microsoft.com/office/powerpoint/2012/main">
    <mc:Choice Requires="p15">
      <p:transition>
        <p15:prstTrans prst="peelOff"/>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869815-FBF6-479A-A566-8465F2022139}" type="datetimeFigureOut">
              <a:rPr lang="en-IN" smtClean="0"/>
              <a:t>16-08-2023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29A99D-2F34-45D2-AB09-C42CE2553C53}" type="slidenum">
              <a:rPr lang="en-IN" smtClean="0"/>
              <a:t>‹#›</a:t>
            </a:fld>
            <a:endParaRPr lang="en-IN"/>
          </a:p>
        </p:txBody>
      </p:sp>
    </p:spTree>
    <p:extLst>
      <p:ext uri="{BB962C8B-B14F-4D97-AF65-F5344CB8AC3E}">
        <p14:creationId xmlns:p14="http://schemas.microsoft.com/office/powerpoint/2010/main" val="566340636"/>
      </p:ext>
    </p:extLst>
  </p:cSld>
  <p:clrMapOvr>
    <a:masterClrMapping/>
  </p:clrMapOvr>
  <mc:AlternateContent xmlns:mc="http://schemas.openxmlformats.org/markup-compatibility/2006" xmlns:p15="http://schemas.microsoft.com/office/powerpoint/2012/main">
    <mc:Choice Requires="p15">
      <p:transition>
        <p15:prstTrans prst="peelOff"/>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2869815-FBF6-479A-A566-8465F2022139}" type="datetimeFigureOut">
              <a:rPr lang="en-IN" smtClean="0"/>
              <a:t>16-08-2023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A29A99D-2F34-45D2-AB09-C42CE2553C53}" type="slidenum">
              <a:rPr lang="en-IN" smtClean="0"/>
              <a:t>‹#›</a:t>
            </a:fld>
            <a:endParaRPr lang="en-IN"/>
          </a:p>
        </p:txBody>
      </p:sp>
    </p:spTree>
    <p:extLst>
      <p:ext uri="{BB962C8B-B14F-4D97-AF65-F5344CB8AC3E}">
        <p14:creationId xmlns:p14="http://schemas.microsoft.com/office/powerpoint/2010/main" val="2370078246"/>
      </p:ext>
    </p:extLst>
  </p:cSld>
  <p:clrMapOvr>
    <a:masterClrMapping/>
  </p:clrMapOvr>
  <mc:AlternateContent xmlns:mc="http://schemas.openxmlformats.org/markup-compatibility/2006" xmlns:p15="http://schemas.microsoft.com/office/powerpoint/2012/main">
    <mc:Choice Requires="p15">
      <p:transition>
        <p15:prstTrans prst="peelOff"/>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2869815-FBF6-479A-A566-8465F2022139}" type="datetimeFigureOut">
              <a:rPr lang="en-IN" smtClean="0"/>
              <a:t>16-08-2023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A29A99D-2F34-45D2-AB09-C42CE2553C53}" type="slidenum">
              <a:rPr lang="en-IN" smtClean="0"/>
              <a:t>‹#›</a:t>
            </a:fld>
            <a:endParaRPr lang="en-IN"/>
          </a:p>
        </p:txBody>
      </p:sp>
    </p:spTree>
    <p:extLst>
      <p:ext uri="{BB962C8B-B14F-4D97-AF65-F5344CB8AC3E}">
        <p14:creationId xmlns:p14="http://schemas.microsoft.com/office/powerpoint/2010/main" val="1194679689"/>
      </p:ext>
    </p:extLst>
  </p:cSld>
  <p:clrMapOvr>
    <a:masterClrMapping/>
  </p:clrMapOvr>
  <mc:AlternateContent xmlns:mc="http://schemas.openxmlformats.org/markup-compatibility/2006" xmlns:p15="http://schemas.microsoft.com/office/powerpoint/2012/main">
    <mc:Choice Requires="p15">
      <p:transition>
        <p15:prstTrans prst="peelOff"/>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82869815-FBF6-479A-A566-8465F2022139}" type="datetimeFigureOut">
              <a:rPr lang="en-IN" smtClean="0"/>
              <a:t>16-08-2023</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1A29A99D-2F34-45D2-AB09-C42CE2553C53}" type="slidenum">
              <a:rPr lang="en-IN" smtClean="0"/>
              <a:t>‹#›</a:t>
            </a:fld>
            <a:endParaRPr lang="en-IN"/>
          </a:p>
        </p:txBody>
      </p:sp>
    </p:spTree>
    <p:extLst>
      <p:ext uri="{BB962C8B-B14F-4D97-AF65-F5344CB8AC3E}">
        <p14:creationId xmlns:p14="http://schemas.microsoft.com/office/powerpoint/2010/main" val="2807776405"/>
      </p:ext>
    </p:extLst>
  </p:cSld>
  <p:clrMapOvr>
    <a:masterClrMapping/>
  </p:clrMapOvr>
  <mc:AlternateContent xmlns:mc="http://schemas.openxmlformats.org/markup-compatibility/2006" xmlns:p15="http://schemas.microsoft.com/office/powerpoint/2012/main">
    <mc:Choice Requires="p15">
      <p:transition>
        <p15:prstTrans prst="peelOff"/>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2869815-FBF6-479A-A566-8465F2022139}" type="datetimeFigureOut">
              <a:rPr lang="en-IN" smtClean="0"/>
              <a:t>16-08-2023</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1A29A99D-2F34-45D2-AB09-C42CE2553C53}" type="slidenum">
              <a:rPr lang="en-IN" smtClean="0"/>
              <a:t>‹#›</a:t>
            </a:fld>
            <a:endParaRPr lang="en-IN"/>
          </a:p>
        </p:txBody>
      </p:sp>
    </p:spTree>
    <p:extLst>
      <p:ext uri="{BB962C8B-B14F-4D97-AF65-F5344CB8AC3E}">
        <p14:creationId xmlns:p14="http://schemas.microsoft.com/office/powerpoint/2010/main" val="4138886234"/>
      </p:ext>
    </p:extLst>
  </p:cSld>
  <p:clrMapOvr>
    <a:masterClrMapping/>
  </p:clrMapOvr>
  <mc:AlternateContent xmlns:mc="http://schemas.openxmlformats.org/markup-compatibility/2006" xmlns:p15="http://schemas.microsoft.com/office/powerpoint/2012/main">
    <mc:Choice Requires="p15">
      <p:transition>
        <p15:prstTrans prst="peelOff"/>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82869815-FBF6-479A-A566-8465F2022139}" type="datetimeFigureOut">
              <a:rPr lang="en-IN" smtClean="0"/>
              <a:t>16-08-2023</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1A29A99D-2F34-45D2-AB09-C42CE2553C53}" type="slidenum">
              <a:rPr lang="en-IN" smtClean="0"/>
              <a:t>‹#›</a:t>
            </a:fld>
            <a:endParaRPr lang="en-IN"/>
          </a:p>
        </p:txBody>
      </p:sp>
    </p:spTree>
    <p:extLst>
      <p:ext uri="{BB962C8B-B14F-4D97-AF65-F5344CB8AC3E}">
        <p14:creationId xmlns:p14="http://schemas.microsoft.com/office/powerpoint/2010/main" val="1673297844"/>
      </p:ext>
    </p:extLst>
  </p:cSld>
  <p:clrMapOvr>
    <a:masterClrMapping/>
  </p:clrMapOvr>
  <mc:AlternateContent xmlns:mc="http://schemas.openxmlformats.org/markup-compatibility/2006" xmlns:p15="http://schemas.microsoft.com/office/powerpoint/2012/main">
    <mc:Choice Requires="p15">
      <p:transition>
        <p15:prstTrans prst="peelOff"/>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869815-FBF6-479A-A566-8465F2022139}" type="datetimeFigureOut">
              <a:rPr lang="en-IN" smtClean="0"/>
              <a:t>16-08-2023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A29A99D-2F34-45D2-AB09-C42CE2553C53}" type="slidenum">
              <a:rPr lang="en-IN" smtClean="0"/>
              <a:t>‹#›</a:t>
            </a:fld>
            <a:endParaRPr lang="en-IN"/>
          </a:p>
        </p:txBody>
      </p:sp>
    </p:spTree>
    <p:extLst>
      <p:ext uri="{BB962C8B-B14F-4D97-AF65-F5344CB8AC3E}">
        <p14:creationId xmlns:p14="http://schemas.microsoft.com/office/powerpoint/2010/main" val="1246302532"/>
      </p:ext>
    </p:extLst>
  </p:cSld>
  <p:clrMapOvr>
    <a:masterClrMapping/>
  </p:clrMapOvr>
  <mc:AlternateContent xmlns:mc="http://schemas.openxmlformats.org/markup-compatibility/2006" xmlns:p15="http://schemas.microsoft.com/office/powerpoint/2012/main">
    <mc:Choice Requires="p15">
      <p:transition>
        <p15:prstTrans prst="peelOff"/>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2869815-FBF6-479A-A566-8465F2022139}" type="datetimeFigureOut">
              <a:rPr lang="en-IN" smtClean="0"/>
              <a:t>16-08-2023</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1A29A99D-2F34-45D2-AB09-C42CE2553C53}" type="slidenum">
              <a:rPr lang="en-IN" smtClean="0"/>
              <a:t>‹#›</a:t>
            </a:fld>
            <a:endParaRPr lang="en-IN"/>
          </a:p>
        </p:txBody>
      </p:sp>
    </p:spTree>
    <p:extLst>
      <p:ext uri="{BB962C8B-B14F-4D97-AF65-F5344CB8AC3E}">
        <p14:creationId xmlns:p14="http://schemas.microsoft.com/office/powerpoint/2010/main" val="2775347939"/>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mc:AlternateContent xmlns:mc="http://schemas.openxmlformats.org/markup-compatibility/2006" xmlns:p15="http://schemas.microsoft.com/office/powerpoint/2012/main">
    <mc:Choice Requires="p15">
      <p:transition>
        <p15:prstTrans prst="peelOff"/>
      </p:transition>
    </mc:Choice>
    <mc:Fallback xmlns="">
      <p:transition>
        <p:fade/>
      </p:transition>
    </mc:Fallback>
  </mc:AlternateConten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image" Target="../media/image3.png"/><Relationship Id="rId7" Type="http://schemas.openxmlformats.org/officeDocument/2006/relationships/diagramData" Target="../diagrams/data4.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6.png"/><Relationship Id="rId11" Type="http://schemas.microsoft.com/office/2007/relationships/diagramDrawing" Target="../diagrams/drawing4.xml"/><Relationship Id="rId5" Type="http://schemas.openxmlformats.org/officeDocument/2006/relationships/image" Target="../media/image5.png"/><Relationship Id="rId10" Type="http://schemas.openxmlformats.org/officeDocument/2006/relationships/diagramColors" Target="../diagrams/colors4.xml"/><Relationship Id="rId4" Type="http://schemas.openxmlformats.org/officeDocument/2006/relationships/image" Target="../media/image4.png"/><Relationship Id="rId9"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2.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4.jpe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8" name="Picture 17">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D85D5AA8-773B-469A-8802-9645A4DC9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89ED5F7-8269-4F20-B77F-70D4AA7A9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873202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75AF42C-C556-454E-B2D3-2C917CB812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6" name="Picture 5">
            <a:extLst>
              <a:ext uri="{FF2B5EF4-FFF2-40B4-BE49-F238E27FC236}">
                <a16:creationId xmlns:a16="http://schemas.microsoft.com/office/drawing/2014/main" id="{34EADF6F-CE8A-66AA-72A9-179A71F20D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52187" y="1123527"/>
            <a:ext cx="1554913" cy="962332"/>
          </a:xfrm>
          <a:prstGeom prst="rect">
            <a:avLst/>
          </a:prstGeom>
          <a:effectLst>
            <a:glow>
              <a:schemeClr val="accent1">
                <a:alpha val="16000"/>
              </a:schemeClr>
            </a:glow>
            <a:outerShdw blurRad="63500" sx="102000" sy="102000" algn="ctr" rotWithShape="0">
              <a:prstClr val="black">
                <a:alpha val="40000"/>
              </a:prstClr>
            </a:outerShdw>
          </a:effectLst>
        </p:spPr>
      </p:pic>
      <p:sp>
        <p:nvSpPr>
          <p:cNvPr id="3" name="Subtitle 2">
            <a:extLst>
              <a:ext uri="{FF2B5EF4-FFF2-40B4-BE49-F238E27FC236}">
                <a16:creationId xmlns:a16="http://schemas.microsoft.com/office/drawing/2014/main" id="{974853CB-200A-1206-1ECA-DD9C20FB6C03}"/>
              </a:ext>
            </a:extLst>
          </p:cNvPr>
          <p:cNvSpPr>
            <a:spLocks noGrp="1"/>
          </p:cNvSpPr>
          <p:nvPr>
            <p:ph type="subTitle" idx="1"/>
          </p:nvPr>
        </p:nvSpPr>
        <p:spPr>
          <a:xfrm>
            <a:off x="1052552" y="2217819"/>
            <a:ext cx="6411185" cy="1608440"/>
          </a:xfrm>
        </p:spPr>
        <p:txBody>
          <a:bodyPr vert="horz" lIns="91440" tIns="45720" rIns="91440" bIns="45720" rtlCol="0" anchor="t">
            <a:noAutofit/>
          </a:bodyPr>
          <a:lstStyle/>
          <a:p>
            <a:pPr defTabSz="329184">
              <a:spcBef>
                <a:spcPts val="720"/>
              </a:spcBef>
            </a:pPr>
            <a:r>
              <a:rPr lang="en-IN" sz="2592" b="1" i="0" u="sng" kern="1200" cap="all">
                <a:solidFill>
                  <a:schemeClr val="accent4">
                    <a:lumMod val="50000"/>
                  </a:schemeClr>
                </a:solidFill>
                <a:latin typeface="+mj-lt"/>
                <a:ea typeface="+mj-ea"/>
                <a:cs typeface="+mj-cs"/>
              </a:rPr>
              <a:t>PROJECT 1:</a:t>
            </a:r>
            <a:r>
              <a:rPr lang="en-IN" sz="2592" b="1" i="0" u="sng" kern="1200" cap="all">
                <a:solidFill>
                  <a:schemeClr val="bg2">
                    <a:lumMod val="40000"/>
                    <a:lumOff val="60000"/>
                  </a:schemeClr>
                </a:solidFill>
                <a:latin typeface="+mj-lt"/>
                <a:ea typeface="+mj-ea"/>
                <a:cs typeface="+mj-cs"/>
              </a:rPr>
              <a:t> </a:t>
            </a:r>
            <a:r>
              <a:rPr lang="en-IN" sz="2592" b="1" i="0" u="sng" kern="1200" cap="all">
                <a:solidFill>
                  <a:schemeClr val="accent4">
                    <a:lumMod val="50000"/>
                  </a:schemeClr>
                </a:solidFill>
                <a:latin typeface="Calibri"/>
                <a:ea typeface="+mj-ea"/>
                <a:cs typeface="Calibri"/>
              </a:rPr>
              <a:t>Serverless Image Processing</a:t>
            </a:r>
            <a:endParaRPr lang="en-IN" sz="2592" b="1" i="0" kern="1200" cap="all">
              <a:solidFill>
                <a:schemeClr val="accent4">
                  <a:lumMod val="50000"/>
                </a:schemeClr>
              </a:solidFill>
              <a:latin typeface="Tw Cen MT" panose="020B0602020104020603"/>
              <a:ea typeface="+mj-ea"/>
              <a:cs typeface="Calibri"/>
            </a:endParaRPr>
          </a:p>
          <a:p>
            <a:pPr defTabSz="329184">
              <a:spcBef>
                <a:spcPts val="720"/>
              </a:spcBef>
            </a:pPr>
            <a:r>
              <a:rPr lang="en-IN" sz="2304" b="1" i="0" u="sng" kern="1200" cap="all">
                <a:solidFill>
                  <a:schemeClr val="accent4">
                    <a:lumMod val="50000"/>
                  </a:schemeClr>
                </a:solidFill>
                <a:latin typeface="Tw Cen MT"/>
                <a:ea typeface="+mj-ea"/>
                <a:cs typeface="Calibri"/>
              </a:rPr>
              <a:t>Project</a:t>
            </a:r>
            <a:r>
              <a:rPr lang="en-IN" sz="2304" b="1" i="0" u="sng" kern="1200" cap="all">
                <a:solidFill>
                  <a:schemeClr val="accent4">
                    <a:lumMod val="50000"/>
                  </a:schemeClr>
                </a:solidFill>
                <a:latin typeface="+mj-lt"/>
                <a:ea typeface="+mn-lt"/>
                <a:cs typeface="+mn-lt"/>
              </a:rPr>
              <a:t> 2 : Deploy a Static Website on AWS</a:t>
            </a:r>
            <a:endParaRPr lang="en-IN" sz="2304" b="0" i="0" kern="1200" cap="all">
              <a:solidFill>
                <a:schemeClr val="accent4">
                  <a:lumMod val="50000"/>
                </a:schemeClr>
              </a:solidFill>
              <a:latin typeface="+mj-lt"/>
              <a:ea typeface="+mj-ea"/>
              <a:cs typeface="+mj-cs"/>
            </a:endParaRPr>
          </a:p>
          <a:p>
            <a:endParaRPr lang="en-IN" sz="3200" b="1" u="sng">
              <a:solidFill>
                <a:schemeClr val="accent4">
                  <a:lumMod val="50000"/>
                </a:schemeClr>
              </a:solidFill>
              <a:latin typeface="Calibri"/>
              <a:ea typeface="Calibri"/>
              <a:cs typeface="Calibri"/>
            </a:endParaRPr>
          </a:p>
        </p:txBody>
      </p:sp>
      <p:sp>
        <p:nvSpPr>
          <p:cNvPr id="5" name="TextBox 4">
            <a:extLst>
              <a:ext uri="{FF2B5EF4-FFF2-40B4-BE49-F238E27FC236}">
                <a16:creationId xmlns:a16="http://schemas.microsoft.com/office/drawing/2014/main" id="{AC186596-B072-771A-53CF-9B4C373A7003}"/>
              </a:ext>
            </a:extLst>
          </p:cNvPr>
          <p:cNvSpPr txBox="1"/>
          <p:nvPr/>
        </p:nvSpPr>
        <p:spPr>
          <a:xfrm>
            <a:off x="5758746" y="4583665"/>
            <a:ext cx="3184644" cy="1463670"/>
          </a:xfrm>
          <a:prstGeom prst="rect">
            <a:avLst/>
          </a:prstGeom>
          <a:noFill/>
        </p:spPr>
        <p:txBody>
          <a:bodyPr wrap="square" lIns="91440" tIns="45720" rIns="91440" bIns="45720" rtlCol="0" anchor="t">
            <a:spAutoFit/>
          </a:bodyPr>
          <a:lstStyle/>
          <a:p>
            <a:pPr defTabSz="329184">
              <a:spcAft>
                <a:spcPts val="600"/>
              </a:spcAft>
            </a:pPr>
            <a:r>
              <a:rPr lang="en-US" sz="1728" kern="1200">
                <a:solidFill>
                  <a:srgbClr val="002060"/>
                </a:solidFill>
                <a:latin typeface="+mn-lt"/>
                <a:ea typeface="+mn-ea"/>
                <a:cs typeface="+mn-cs"/>
              </a:rPr>
              <a:t>Group members :</a:t>
            </a:r>
          </a:p>
          <a:p>
            <a:pPr marL="246888" indent="-246888" defTabSz="329184">
              <a:spcAft>
                <a:spcPts val="600"/>
              </a:spcAft>
              <a:buFont typeface="Arial" panose="020B0604020202020204" pitchFamily="34" charset="0"/>
              <a:buChar char="•"/>
            </a:pPr>
            <a:r>
              <a:rPr lang="en-US" sz="1296" kern="1200">
                <a:solidFill>
                  <a:schemeClr val="bg1">
                    <a:lumMod val="95000"/>
                    <a:lumOff val="5000"/>
                  </a:schemeClr>
                </a:solidFill>
                <a:latin typeface="+mn-lt"/>
                <a:ea typeface="+mn-ea"/>
                <a:cs typeface="+mn-cs"/>
              </a:rPr>
              <a:t>ANUSHKA YADAV</a:t>
            </a:r>
          </a:p>
          <a:p>
            <a:pPr marL="246888" indent="-246888" defTabSz="329184">
              <a:spcAft>
                <a:spcPts val="600"/>
              </a:spcAft>
              <a:buFont typeface="Arial" panose="020B0604020202020204" pitchFamily="34" charset="0"/>
              <a:buChar char="•"/>
            </a:pPr>
            <a:r>
              <a:rPr lang="en-US" sz="1296" kern="1200">
                <a:solidFill>
                  <a:schemeClr val="bg1">
                    <a:lumMod val="95000"/>
                    <a:lumOff val="5000"/>
                  </a:schemeClr>
                </a:solidFill>
                <a:latin typeface="+mn-lt"/>
                <a:ea typeface="+mn-ea"/>
                <a:cs typeface="+mn-cs"/>
              </a:rPr>
              <a:t>ARPITA DWIVEDI</a:t>
            </a:r>
          </a:p>
          <a:p>
            <a:pPr marL="246888" indent="-246888" defTabSz="329184">
              <a:spcAft>
                <a:spcPts val="600"/>
              </a:spcAft>
              <a:buFont typeface="Arial" panose="020B0604020202020204" pitchFamily="34" charset="0"/>
              <a:buChar char="•"/>
            </a:pPr>
            <a:r>
              <a:rPr lang="en-US" sz="1296" kern="1200">
                <a:solidFill>
                  <a:schemeClr val="bg1">
                    <a:lumMod val="95000"/>
                    <a:lumOff val="5000"/>
                  </a:schemeClr>
                </a:solidFill>
                <a:latin typeface="+mn-lt"/>
                <a:ea typeface="+mn-ea"/>
                <a:cs typeface="+mn-cs"/>
              </a:rPr>
              <a:t>MADHURAG TRIPATHI</a:t>
            </a:r>
          </a:p>
          <a:p>
            <a:pPr marL="205740" indent="-205740" defTabSz="329184">
              <a:spcAft>
                <a:spcPts val="600"/>
              </a:spcAft>
              <a:buFont typeface="Arial" panose="020B0604020202020204" pitchFamily="34" charset="0"/>
              <a:buChar char="•"/>
            </a:pPr>
            <a:r>
              <a:rPr lang="en-US" sz="1296" kern="1200">
                <a:solidFill>
                  <a:schemeClr val="bg1">
                    <a:lumMod val="95000"/>
                    <a:lumOff val="5000"/>
                  </a:schemeClr>
                </a:solidFill>
                <a:latin typeface="+mn-lt"/>
                <a:ea typeface="+mn-ea"/>
                <a:cs typeface="+mn-cs"/>
              </a:rPr>
              <a:t> TUSHAR SHARMA</a:t>
            </a:r>
            <a:endParaRPr lang="en-US">
              <a:solidFill>
                <a:schemeClr val="bg1">
                  <a:lumMod val="95000"/>
                  <a:lumOff val="5000"/>
                </a:schemeClr>
              </a:solidFill>
            </a:endParaRPr>
          </a:p>
        </p:txBody>
      </p:sp>
    </p:spTree>
    <p:extLst>
      <p:ext uri="{BB962C8B-B14F-4D97-AF65-F5344CB8AC3E}">
        <p14:creationId xmlns:p14="http://schemas.microsoft.com/office/powerpoint/2010/main" val="3725717450"/>
      </p:ext>
    </p:extLst>
  </p:cSld>
  <p:clrMapOvr>
    <a:masterClrMapping/>
  </p:clrMapOvr>
  <mc:AlternateContent xmlns:mc="http://schemas.openxmlformats.org/markup-compatibility/2006" xmlns:p15="http://schemas.microsoft.com/office/powerpoint/2012/main">
    <mc:Choice Requires="p15">
      <p:transition>
        <p15:prstTrans prst="peelOff"/>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70639B-8846-111E-71D1-B656FF4F2D1E}"/>
              </a:ext>
            </a:extLst>
          </p:cNvPr>
          <p:cNvPicPr>
            <a:picLocks noChangeAspect="1"/>
          </p:cNvPicPr>
          <p:nvPr/>
        </p:nvPicPr>
        <p:blipFill rotWithShape="1">
          <a:blip r:embed="rId3">
            <a:extLst>
              <a:ext uri="{28A0092B-C50C-407E-A947-70E740481C1C}">
                <a14:useLocalDpi xmlns:a14="http://schemas.microsoft.com/office/drawing/2010/main" val="0"/>
              </a:ext>
            </a:extLst>
          </a:blip>
          <a:srcRect t="6933" r="1" b="8164"/>
          <a:stretch/>
        </p:blipFill>
        <p:spPr>
          <a:xfrm>
            <a:off x="1302278" y="1136606"/>
            <a:ext cx="9584265" cy="4577297"/>
          </a:xfrm>
          <a:prstGeom prst="rect">
            <a:avLst/>
          </a:prstGeom>
        </p:spPr>
      </p:pic>
    </p:spTree>
    <p:extLst>
      <p:ext uri="{BB962C8B-B14F-4D97-AF65-F5344CB8AC3E}">
        <p14:creationId xmlns:p14="http://schemas.microsoft.com/office/powerpoint/2010/main" val="1102624151"/>
      </p:ext>
    </p:extLst>
  </p:cSld>
  <p:clrMapOvr>
    <a:masterClrMapping/>
  </p:clrMapOvr>
  <mc:AlternateContent xmlns:mc="http://schemas.openxmlformats.org/markup-compatibility/2006" xmlns:p15="http://schemas.microsoft.com/office/powerpoint/2012/main">
    <mc:Choice Requires="p15">
      <p:transition>
        <p15:prstTrans prst="peelOff"/>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883FE-76CC-69D2-74E3-0420FC4EBA30}"/>
              </a:ext>
            </a:extLst>
          </p:cNvPr>
          <p:cNvSpPr>
            <a:spLocks noGrp="1"/>
          </p:cNvSpPr>
          <p:nvPr>
            <p:ph type="title"/>
          </p:nvPr>
        </p:nvSpPr>
        <p:spPr>
          <a:xfrm>
            <a:off x="6581494" y="472422"/>
            <a:ext cx="4052887" cy="2387600"/>
          </a:xfrm>
        </p:spPr>
        <p:txBody>
          <a:bodyPr vert="horz" lIns="91440" tIns="45720" rIns="91440" bIns="45720" rtlCol="0" anchor="b">
            <a:normAutofit/>
          </a:bodyPr>
          <a:lstStyle/>
          <a:p>
            <a:r>
              <a:rPr lang="en-US" sz="6000"/>
              <a:t>Project 2:</a:t>
            </a:r>
          </a:p>
        </p:txBody>
      </p:sp>
      <p:sp>
        <p:nvSpPr>
          <p:cNvPr id="3" name="Content Placeholder 2">
            <a:extLst>
              <a:ext uri="{FF2B5EF4-FFF2-40B4-BE49-F238E27FC236}">
                <a16:creationId xmlns:a16="http://schemas.microsoft.com/office/drawing/2014/main" id="{B9C5E2C2-3180-D362-7640-099026AD7186}"/>
              </a:ext>
            </a:extLst>
          </p:cNvPr>
          <p:cNvSpPr>
            <a:spLocks noGrp="1"/>
          </p:cNvSpPr>
          <p:nvPr>
            <p:ph idx="1"/>
          </p:nvPr>
        </p:nvSpPr>
        <p:spPr>
          <a:xfrm>
            <a:off x="6585702" y="3052950"/>
            <a:ext cx="4082297" cy="1655762"/>
          </a:xfrm>
        </p:spPr>
        <p:txBody>
          <a:bodyPr vert="horz" lIns="91440" tIns="45720" rIns="91440" bIns="45720" rtlCol="0" anchor="t">
            <a:normAutofit/>
          </a:bodyPr>
          <a:lstStyle/>
          <a:p>
            <a:pPr marL="0" indent="0">
              <a:buNone/>
            </a:pPr>
            <a:r>
              <a:rPr lang="en-US" sz="3200" cap="all">
                <a:solidFill>
                  <a:schemeClr val="tx2"/>
                </a:solidFill>
              </a:rPr>
              <a:t>DEPLOY A STATIC WEBSITE ON AWS</a:t>
            </a:r>
          </a:p>
        </p:txBody>
      </p:sp>
      <p:pic>
        <p:nvPicPr>
          <p:cNvPr id="5" name="Picture 4" descr="Microchips on a circuit board">
            <a:extLst>
              <a:ext uri="{FF2B5EF4-FFF2-40B4-BE49-F238E27FC236}">
                <a16:creationId xmlns:a16="http://schemas.microsoft.com/office/drawing/2014/main" id="{F921D3AD-0C71-4841-B995-C5A0B7AC3BFD}"/>
              </a:ext>
            </a:extLst>
          </p:cNvPr>
          <p:cNvPicPr>
            <a:picLocks noChangeAspect="1"/>
          </p:cNvPicPr>
          <p:nvPr/>
        </p:nvPicPr>
        <p:blipFill rotWithShape="1">
          <a:blip r:embed="rId3"/>
          <a:srcRect l="17740" r="15534" b="4"/>
          <a:stretch/>
        </p:blipFill>
        <p:spPr>
          <a:xfrm>
            <a:off x="-5597" y="10"/>
            <a:ext cx="6101597" cy="6857990"/>
          </a:xfrm>
          <a:prstGeom prst="rect">
            <a:avLst/>
          </a:prstGeom>
        </p:spPr>
      </p:pic>
    </p:spTree>
    <p:extLst>
      <p:ext uri="{BB962C8B-B14F-4D97-AF65-F5344CB8AC3E}">
        <p14:creationId xmlns:p14="http://schemas.microsoft.com/office/powerpoint/2010/main" val="2978937266"/>
      </p:ext>
    </p:extLst>
  </p:cSld>
  <p:clrMapOvr>
    <a:masterClrMapping/>
  </p:clrMapOvr>
  <mc:AlternateContent xmlns:mc="http://schemas.openxmlformats.org/markup-compatibility/2006" xmlns:p15="http://schemas.microsoft.com/office/powerpoint/2012/main">
    <mc:Choice Requires="p15">
      <p:transition>
        <p15:prstTrans prst="peelOff"/>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5" name="Picture 14">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7" name="Oval 16">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 name="Picture 18">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 name="Picture 20">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3" name="Rectangle 22">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F3F4807A-5068-4492-8025-D75F320E9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29F782-37C1-1EC4-4735-2C137924E943}"/>
              </a:ext>
            </a:extLst>
          </p:cNvPr>
          <p:cNvSpPr>
            <a:spLocks noGrp="1"/>
          </p:cNvSpPr>
          <p:nvPr>
            <p:ph type="title"/>
          </p:nvPr>
        </p:nvSpPr>
        <p:spPr>
          <a:xfrm>
            <a:off x="8000837" y="1325880"/>
            <a:ext cx="3543464" cy="3066507"/>
          </a:xfrm>
        </p:spPr>
        <p:txBody>
          <a:bodyPr vert="horz" lIns="91440" tIns="45720" rIns="91440" bIns="45720" rtlCol="0" anchor="b">
            <a:normAutofit/>
          </a:bodyPr>
          <a:lstStyle/>
          <a:p>
            <a:r>
              <a:rPr lang="en-US" sz="4400">
                <a:solidFill>
                  <a:srgbClr val="EBEBEB"/>
                </a:solidFill>
              </a:rPr>
              <a:t>FOOD ONLY DELIVERY SERVICE IN INDIA</a:t>
            </a:r>
          </a:p>
        </p:txBody>
      </p:sp>
      <p:sp>
        <p:nvSpPr>
          <p:cNvPr id="8" name="Content Placeholder 7">
            <a:extLst>
              <a:ext uri="{FF2B5EF4-FFF2-40B4-BE49-F238E27FC236}">
                <a16:creationId xmlns:a16="http://schemas.microsoft.com/office/drawing/2014/main" id="{B9C44AC2-B6BA-2BF8-48E1-F41EDDDC9945}"/>
              </a:ext>
            </a:extLst>
          </p:cNvPr>
          <p:cNvSpPr>
            <a:spLocks noGrp="1"/>
          </p:cNvSpPr>
          <p:nvPr>
            <p:ph idx="1"/>
          </p:nvPr>
        </p:nvSpPr>
        <p:spPr>
          <a:xfrm>
            <a:off x="7973137" y="4588329"/>
            <a:ext cx="3571163" cy="1621508"/>
          </a:xfrm>
        </p:spPr>
        <p:txBody>
          <a:bodyPr vert="horz" lIns="91440" tIns="45720" rIns="91440" bIns="45720" rtlCol="0" anchor="t">
            <a:normAutofit/>
          </a:bodyPr>
          <a:lstStyle/>
          <a:p>
            <a:pPr marL="0" indent="0">
              <a:buNone/>
            </a:pPr>
            <a:r>
              <a:rPr lang="en-US" sz="1800" cap="all">
                <a:solidFill>
                  <a:schemeClr val="tx2">
                    <a:lumMod val="40000"/>
                    <a:lumOff val="60000"/>
                  </a:schemeClr>
                </a:solidFill>
              </a:rPr>
              <a:t>https://static-server9936.s3.ap-south-1.amazonaws.com/Restaurant/Restaurant/Food.html</a:t>
            </a:r>
          </a:p>
        </p:txBody>
      </p:sp>
      <p:sp>
        <p:nvSpPr>
          <p:cNvPr id="27" name="Freeform 36">
            <a:extLst>
              <a:ext uri="{FF2B5EF4-FFF2-40B4-BE49-F238E27FC236}">
                <a16:creationId xmlns:a16="http://schemas.microsoft.com/office/drawing/2014/main" id="{B24996F8-180C-4DCB-8A26-DFA336CDE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13666"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4" name="Content Placeholder 3" descr="A computer screen shot of a food website&#10;&#10;Description automatically generated">
            <a:extLst>
              <a:ext uri="{FF2B5EF4-FFF2-40B4-BE49-F238E27FC236}">
                <a16:creationId xmlns:a16="http://schemas.microsoft.com/office/drawing/2014/main" id="{71ABB152-2790-C4EA-B22E-57973043DAC6}"/>
              </a:ext>
            </a:extLst>
          </p:cNvPr>
          <p:cNvPicPr>
            <a:picLocks noChangeAspect="1"/>
          </p:cNvPicPr>
          <p:nvPr/>
        </p:nvPicPr>
        <p:blipFill rotWithShape="1">
          <a:blip r:embed="rId7"/>
          <a:srcRect l="33091" r="3261"/>
          <a:stretch/>
        </p:blipFill>
        <p:spPr>
          <a:xfrm>
            <a:off x="20" y="10"/>
            <a:ext cx="7759920" cy="6857991"/>
          </a:xfrm>
          <a:custGeom>
            <a:avLst/>
            <a:gdLst/>
            <a:ahLst/>
            <a:cxnLst/>
            <a:rect l="l" t="t" r="r" b="b"/>
            <a:pathLst>
              <a:path w="7759940" h="6858001">
                <a:moveTo>
                  <a:pt x="0" y="0"/>
                </a:moveTo>
                <a:lnTo>
                  <a:pt x="1296537" y="0"/>
                </a:lnTo>
                <a:lnTo>
                  <a:pt x="1296537" y="1"/>
                </a:lnTo>
                <a:lnTo>
                  <a:pt x="6415225" y="1"/>
                </a:lnTo>
                <a:lnTo>
                  <a:pt x="6415225" y="0"/>
                </a:lnTo>
                <a:lnTo>
                  <a:pt x="7758763" y="0"/>
                </a:lnTo>
                <a:lnTo>
                  <a:pt x="7733718" y="155677"/>
                </a:lnTo>
                <a:lnTo>
                  <a:pt x="7709849" y="310668"/>
                </a:lnTo>
                <a:lnTo>
                  <a:pt x="7686485" y="466344"/>
                </a:lnTo>
                <a:lnTo>
                  <a:pt x="7666482" y="622707"/>
                </a:lnTo>
                <a:lnTo>
                  <a:pt x="7646311" y="778383"/>
                </a:lnTo>
                <a:lnTo>
                  <a:pt x="7627485" y="934746"/>
                </a:lnTo>
                <a:lnTo>
                  <a:pt x="7611349" y="1089051"/>
                </a:lnTo>
                <a:lnTo>
                  <a:pt x="7596053" y="1245413"/>
                </a:lnTo>
                <a:lnTo>
                  <a:pt x="7582101" y="1401090"/>
                </a:lnTo>
                <a:lnTo>
                  <a:pt x="7569999" y="1554023"/>
                </a:lnTo>
                <a:lnTo>
                  <a:pt x="7557896" y="1709014"/>
                </a:lnTo>
                <a:lnTo>
                  <a:pt x="7547811" y="1861947"/>
                </a:lnTo>
                <a:lnTo>
                  <a:pt x="7539911" y="2014881"/>
                </a:lnTo>
                <a:lnTo>
                  <a:pt x="7531674" y="2167128"/>
                </a:lnTo>
                <a:lnTo>
                  <a:pt x="7524783" y="2318004"/>
                </a:lnTo>
                <a:lnTo>
                  <a:pt x="7519908" y="2467509"/>
                </a:lnTo>
                <a:lnTo>
                  <a:pt x="7515706" y="2617013"/>
                </a:lnTo>
                <a:lnTo>
                  <a:pt x="7511672" y="2765146"/>
                </a:lnTo>
                <a:lnTo>
                  <a:pt x="7509823" y="2911221"/>
                </a:lnTo>
                <a:lnTo>
                  <a:pt x="7507806" y="3057297"/>
                </a:lnTo>
                <a:lnTo>
                  <a:pt x="7506797" y="3201315"/>
                </a:lnTo>
                <a:lnTo>
                  <a:pt x="7507806" y="3343961"/>
                </a:lnTo>
                <a:lnTo>
                  <a:pt x="7507806" y="3485236"/>
                </a:lnTo>
                <a:lnTo>
                  <a:pt x="7509823" y="3625139"/>
                </a:lnTo>
                <a:lnTo>
                  <a:pt x="7512848" y="3762299"/>
                </a:lnTo>
                <a:lnTo>
                  <a:pt x="7515706" y="3898087"/>
                </a:lnTo>
                <a:lnTo>
                  <a:pt x="7518900" y="4031133"/>
                </a:lnTo>
                <a:lnTo>
                  <a:pt x="7523774" y="4163492"/>
                </a:lnTo>
                <a:lnTo>
                  <a:pt x="7528985" y="4293793"/>
                </a:lnTo>
                <a:lnTo>
                  <a:pt x="7533691" y="4421352"/>
                </a:lnTo>
                <a:lnTo>
                  <a:pt x="7546971" y="4670298"/>
                </a:lnTo>
                <a:lnTo>
                  <a:pt x="7561090" y="4908956"/>
                </a:lnTo>
                <a:lnTo>
                  <a:pt x="7575882" y="5138013"/>
                </a:lnTo>
                <a:lnTo>
                  <a:pt x="7592187" y="5354726"/>
                </a:lnTo>
                <a:lnTo>
                  <a:pt x="7609164" y="5561838"/>
                </a:lnTo>
                <a:lnTo>
                  <a:pt x="7627485" y="5753862"/>
                </a:lnTo>
                <a:lnTo>
                  <a:pt x="7645471" y="5934227"/>
                </a:lnTo>
                <a:lnTo>
                  <a:pt x="7663456" y="6100191"/>
                </a:lnTo>
                <a:lnTo>
                  <a:pt x="7680433" y="6252438"/>
                </a:lnTo>
                <a:lnTo>
                  <a:pt x="7696570" y="6387541"/>
                </a:lnTo>
                <a:lnTo>
                  <a:pt x="7711866" y="6509613"/>
                </a:lnTo>
                <a:lnTo>
                  <a:pt x="7724641" y="6612483"/>
                </a:lnTo>
                <a:lnTo>
                  <a:pt x="7736743" y="6698894"/>
                </a:lnTo>
                <a:lnTo>
                  <a:pt x="7754057" y="6817538"/>
                </a:lnTo>
                <a:lnTo>
                  <a:pt x="7759940" y="6858000"/>
                </a:lnTo>
                <a:lnTo>
                  <a:pt x="6854586" y="6858000"/>
                </a:lnTo>
                <a:lnTo>
                  <a:pt x="6854586" y="6858001"/>
                </a:lnTo>
                <a:lnTo>
                  <a:pt x="764022" y="6858001"/>
                </a:lnTo>
                <a:lnTo>
                  <a:pt x="764022" y="6858000"/>
                </a:lnTo>
                <a:lnTo>
                  <a:pt x="0" y="6858000"/>
                </a:lnTo>
                <a:close/>
              </a:path>
            </a:pathLst>
          </a:custGeom>
        </p:spPr>
      </p:pic>
      <p:sp>
        <p:nvSpPr>
          <p:cNvPr id="29" name="Rectangle 28">
            <a:extLst>
              <a:ext uri="{FF2B5EF4-FFF2-40B4-BE49-F238E27FC236}">
                <a16:creationId xmlns:a16="http://schemas.microsoft.com/office/drawing/2014/main" id="{630182B0-3559-41D5-9EBC-0BD86BEDA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588722182"/>
      </p:ext>
    </p:extLst>
  </p:cSld>
  <p:clrMapOvr>
    <a:masterClrMapping/>
  </p:clrMapOvr>
  <mc:AlternateContent xmlns:mc="http://schemas.openxmlformats.org/markup-compatibility/2006" xmlns:p15="http://schemas.microsoft.com/office/powerpoint/2012/main">
    <mc:Choice Requires="p15">
      <p:transition>
        <p15:prstTrans prst="peelOff"/>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E18BBF-18FC-B11E-749B-B6B66AA43FC5}"/>
              </a:ext>
            </a:extLst>
          </p:cNvPr>
          <p:cNvSpPr txBox="1"/>
          <p:nvPr/>
        </p:nvSpPr>
        <p:spPr>
          <a:xfrm>
            <a:off x="1708896" y="431426"/>
            <a:ext cx="90627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a:t>HOSTING STATIC WEBSITE ON S3</a:t>
            </a:r>
          </a:p>
        </p:txBody>
      </p:sp>
      <p:graphicFrame>
        <p:nvGraphicFramePr>
          <p:cNvPr id="60" name="TextBox 2">
            <a:extLst>
              <a:ext uri="{FF2B5EF4-FFF2-40B4-BE49-F238E27FC236}">
                <a16:creationId xmlns:a16="http://schemas.microsoft.com/office/drawing/2014/main" id="{7DDB003F-526E-DA0F-BA63-F7F14CC957A6}"/>
              </a:ext>
            </a:extLst>
          </p:cNvPr>
          <p:cNvGraphicFramePr/>
          <p:nvPr>
            <p:extLst>
              <p:ext uri="{D42A27DB-BD31-4B8C-83A1-F6EECF244321}">
                <p14:modId xmlns:p14="http://schemas.microsoft.com/office/powerpoint/2010/main" val="3192340132"/>
              </p:ext>
            </p:extLst>
          </p:nvPr>
        </p:nvGraphicFramePr>
        <p:xfrm>
          <a:off x="1563219" y="969309"/>
          <a:ext cx="9059954" cy="5841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64308327"/>
      </p:ext>
    </p:extLst>
  </p:cSld>
  <p:clrMapOvr>
    <a:masterClrMapping/>
  </p:clrMapOvr>
  <mc:AlternateContent xmlns:mc="http://schemas.openxmlformats.org/markup-compatibility/2006" xmlns:p15="http://schemas.microsoft.com/office/powerpoint/2012/main">
    <mc:Choice Requires="p15">
      <p:transition>
        <p15:prstTrans prst="peelOff"/>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3" name="Picture 342">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45" name="Picture 344">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47" name="Oval 346">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49" name="Picture 348">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51" name="Picture 350">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53" name="Rectangle 352">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55" name="Rectangle 354">
            <a:extLst>
              <a:ext uri="{FF2B5EF4-FFF2-40B4-BE49-F238E27FC236}">
                <a16:creationId xmlns:a16="http://schemas.microsoft.com/office/drawing/2014/main" id="{61515115-95FB-41E0-86F3-8744438C0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57" name="Freeform 31">
            <a:extLst>
              <a:ext uri="{FF2B5EF4-FFF2-40B4-BE49-F238E27FC236}">
                <a16:creationId xmlns:a16="http://schemas.microsoft.com/office/drawing/2014/main" id="{8222A33F-BE2D-4D69-92A0-5DF8B17BA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49843"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rgbClr val="FFFFFF"/>
              </a:solidFill>
            </a:endParaRPr>
          </a:p>
        </p:txBody>
      </p:sp>
      <p:sp useBgFill="1">
        <p:nvSpPr>
          <p:cNvPr id="359" name="Freeform: Shape 358">
            <a:extLst>
              <a:ext uri="{FF2B5EF4-FFF2-40B4-BE49-F238E27FC236}">
                <a16:creationId xmlns:a16="http://schemas.microsoft.com/office/drawing/2014/main" id="{CE1C74D0-9609-468A-9597-5D87C8A42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98731" y="664312"/>
            <a:ext cx="6858001" cy="5529377"/>
          </a:xfrm>
          <a:custGeom>
            <a:avLst/>
            <a:gdLst>
              <a:gd name="connsiteX0" fmla="*/ 6858001 w 6858001"/>
              <a:gd name="connsiteY0" fmla="*/ 1177 h 5529377"/>
              <a:gd name="connsiteX1" fmla="*/ 6858001 w 6858001"/>
              <a:gd name="connsiteY1" fmla="*/ 1344715 h 5529377"/>
              <a:gd name="connsiteX2" fmla="*/ 6858000 w 6858001"/>
              <a:gd name="connsiteY2" fmla="*/ 1344715 h 5529377"/>
              <a:gd name="connsiteX3" fmla="*/ 6858000 w 6858001"/>
              <a:gd name="connsiteY3" fmla="*/ 5529377 h 5529377"/>
              <a:gd name="connsiteX4" fmla="*/ 0 w 6858001"/>
              <a:gd name="connsiteY4" fmla="*/ 5529376 h 5529377"/>
              <a:gd name="connsiteX5" fmla="*/ 0 w 6858001"/>
              <a:gd name="connsiteY5" fmla="*/ 891096 h 5529377"/>
              <a:gd name="connsiteX6" fmla="*/ 1 w 6858001"/>
              <a:gd name="connsiteY6" fmla="*/ 891096 h 5529377"/>
              <a:gd name="connsiteX7" fmla="*/ 1 w 6858001"/>
              <a:gd name="connsiteY7" fmla="*/ 0 h 5529377"/>
              <a:gd name="connsiteX8" fmla="*/ 40463 w 6858001"/>
              <a:gd name="connsiteY8" fmla="*/ 5883 h 5529377"/>
              <a:gd name="connsiteX9" fmla="*/ 159107 w 6858001"/>
              <a:gd name="connsiteY9" fmla="*/ 23196 h 5529377"/>
              <a:gd name="connsiteX10" fmla="*/ 245518 w 6858001"/>
              <a:gd name="connsiteY10" fmla="*/ 35299 h 5529377"/>
              <a:gd name="connsiteX11" fmla="*/ 348388 w 6858001"/>
              <a:gd name="connsiteY11" fmla="*/ 48073 h 5529377"/>
              <a:gd name="connsiteX12" fmla="*/ 470460 w 6858001"/>
              <a:gd name="connsiteY12" fmla="*/ 63369 h 5529377"/>
              <a:gd name="connsiteX13" fmla="*/ 605563 w 6858001"/>
              <a:gd name="connsiteY13" fmla="*/ 79506 h 5529377"/>
              <a:gd name="connsiteX14" fmla="*/ 757810 w 6858001"/>
              <a:gd name="connsiteY14" fmla="*/ 96483 h 5529377"/>
              <a:gd name="connsiteX15" fmla="*/ 923774 w 6858001"/>
              <a:gd name="connsiteY15" fmla="*/ 114469 h 5529377"/>
              <a:gd name="connsiteX16" fmla="*/ 1104139 w 6858001"/>
              <a:gd name="connsiteY16" fmla="*/ 132454 h 5529377"/>
              <a:gd name="connsiteX17" fmla="*/ 1296163 w 6858001"/>
              <a:gd name="connsiteY17" fmla="*/ 150776 h 5529377"/>
              <a:gd name="connsiteX18" fmla="*/ 1503275 w 6858001"/>
              <a:gd name="connsiteY18" fmla="*/ 167753 h 5529377"/>
              <a:gd name="connsiteX19" fmla="*/ 1719988 w 6858001"/>
              <a:gd name="connsiteY19" fmla="*/ 184058 h 5529377"/>
              <a:gd name="connsiteX20" fmla="*/ 1949045 w 6858001"/>
              <a:gd name="connsiteY20" fmla="*/ 198849 h 5529377"/>
              <a:gd name="connsiteX21" fmla="*/ 2187703 w 6858001"/>
              <a:gd name="connsiteY21" fmla="*/ 212969 h 5529377"/>
              <a:gd name="connsiteX22" fmla="*/ 2436649 w 6858001"/>
              <a:gd name="connsiteY22" fmla="*/ 226248 h 5529377"/>
              <a:gd name="connsiteX23" fmla="*/ 2564208 w 6858001"/>
              <a:gd name="connsiteY23" fmla="*/ 230955 h 5529377"/>
              <a:gd name="connsiteX24" fmla="*/ 2694509 w 6858001"/>
              <a:gd name="connsiteY24" fmla="*/ 236165 h 5529377"/>
              <a:gd name="connsiteX25" fmla="*/ 2826868 w 6858001"/>
              <a:gd name="connsiteY25" fmla="*/ 241040 h 5529377"/>
              <a:gd name="connsiteX26" fmla="*/ 2959914 w 6858001"/>
              <a:gd name="connsiteY26" fmla="*/ 244234 h 5529377"/>
              <a:gd name="connsiteX27" fmla="*/ 3095702 w 6858001"/>
              <a:gd name="connsiteY27" fmla="*/ 247091 h 5529377"/>
              <a:gd name="connsiteX28" fmla="*/ 3232862 w 6858001"/>
              <a:gd name="connsiteY28" fmla="*/ 250117 h 5529377"/>
              <a:gd name="connsiteX29" fmla="*/ 3372765 w 6858001"/>
              <a:gd name="connsiteY29" fmla="*/ 252134 h 5529377"/>
              <a:gd name="connsiteX30" fmla="*/ 3514040 w 6858001"/>
              <a:gd name="connsiteY30" fmla="*/ 252134 h 5529377"/>
              <a:gd name="connsiteX31" fmla="*/ 3656686 w 6858001"/>
              <a:gd name="connsiteY31" fmla="*/ 253142 h 5529377"/>
              <a:gd name="connsiteX32" fmla="*/ 3800704 w 6858001"/>
              <a:gd name="connsiteY32" fmla="*/ 252134 h 5529377"/>
              <a:gd name="connsiteX33" fmla="*/ 3946780 w 6858001"/>
              <a:gd name="connsiteY33" fmla="*/ 250117 h 5529377"/>
              <a:gd name="connsiteX34" fmla="*/ 4092855 w 6858001"/>
              <a:gd name="connsiteY34" fmla="*/ 248268 h 5529377"/>
              <a:gd name="connsiteX35" fmla="*/ 4240988 w 6858001"/>
              <a:gd name="connsiteY35" fmla="*/ 244234 h 5529377"/>
              <a:gd name="connsiteX36" fmla="*/ 4390492 w 6858001"/>
              <a:gd name="connsiteY36" fmla="*/ 240032 h 5529377"/>
              <a:gd name="connsiteX37" fmla="*/ 4539997 w 6858001"/>
              <a:gd name="connsiteY37" fmla="*/ 235157 h 5529377"/>
              <a:gd name="connsiteX38" fmla="*/ 4690873 w 6858001"/>
              <a:gd name="connsiteY38" fmla="*/ 228266 h 5529377"/>
              <a:gd name="connsiteX39" fmla="*/ 4843120 w 6858001"/>
              <a:gd name="connsiteY39" fmla="*/ 220029 h 5529377"/>
              <a:gd name="connsiteX40" fmla="*/ 4996054 w 6858001"/>
              <a:gd name="connsiteY40" fmla="*/ 212129 h 5529377"/>
              <a:gd name="connsiteX41" fmla="*/ 5148987 w 6858001"/>
              <a:gd name="connsiteY41" fmla="*/ 202044 h 5529377"/>
              <a:gd name="connsiteX42" fmla="*/ 5303978 w 6858001"/>
              <a:gd name="connsiteY42" fmla="*/ 189941 h 5529377"/>
              <a:gd name="connsiteX43" fmla="*/ 5456911 w 6858001"/>
              <a:gd name="connsiteY43" fmla="*/ 177839 h 5529377"/>
              <a:gd name="connsiteX44" fmla="*/ 5612588 w 6858001"/>
              <a:gd name="connsiteY44" fmla="*/ 163887 h 5529377"/>
              <a:gd name="connsiteX45" fmla="*/ 5768950 w 6858001"/>
              <a:gd name="connsiteY45" fmla="*/ 148591 h 5529377"/>
              <a:gd name="connsiteX46" fmla="*/ 5923255 w 6858001"/>
              <a:gd name="connsiteY46" fmla="*/ 132455 h 5529377"/>
              <a:gd name="connsiteX47" fmla="*/ 6079618 w 6858001"/>
              <a:gd name="connsiteY47" fmla="*/ 113629 h 5529377"/>
              <a:gd name="connsiteX48" fmla="*/ 6235294 w 6858001"/>
              <a:gd name="connsiteY48" fmla="*/ 93458 h 5529377"/>
              <a:gd name="connsiteX49" fmla="*/ 6391657 w 6858001"/>
              <a:gd name="connsiteY49" fmla="*/ 73455 h 5529377"/>
              <a:gd name="connsiteX50" fmla="*/ 6547333 w 6858001"/>
              <a:gd name="connsiteY50" fmla="*/ 50091 h 5529377"/>
              <a:gd name="connsiteX51" fmla="*/ 6702324 w 6858001"/>
              <a:gd name="connsiteY51" fmla="*/ 26222 h 55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529377">
                <a:moveTo>
                  <a:pt x="6858001" y="1177"/>
                </a:moveTo>
                <a:lnTo>
                  <a:pt x="6858001" y="1344715"/>
                </a:lnTo>
                <a:lnTo>
                  <a:pt x="6858000" y="1344715"/>
                </a:lnTo>
                <a:lnTo>
                  <a:pt x="6858000" y="5529377"/>
                </a:lnTo>
                <a:lnTo>
                  <a:pt x="0" y="5529376"/>
                </a:lnTo>
                <a:lnTo>
                  <a:pt x="0" y="891096"/>
                </a:lnTo>
                <a:lnTo>
                  <a:pt x="1" y="891096"/>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28" name="Picture 27" descr="A green and white logo&#10;&#10;Description automatically generated">
            <a:extLst>
              <a:ext uri="{FF2B5EF4-FFF2-40B4-BE49-F238E27FC236}">
                <a16:creationId xmlns:a16="http://schemas.microsoft.com/office/drawing/2014/main" id="{0179A22D-0D8E-0C87-C3F3-77A8DC4970A8}"/>
              </a:ext>
            </a:extLst>
          </p:cNvPr>
          <p:cNvPicPr>
            <a:picLocks noChangeAspect="1"/>
          </p:cNvPicPr>
          <p:nvPr/>
        </p:nvPicPr>
        <p:blipFill>
          <a:blip r:embed="rId6"/>
          <a:stretch>
            <a:fillRect/>
          </a:stretch>
        </p:blipFill>
        <p:spPr>
          <a:xfrm>
            <a:off x="7563742" y="2153567"/>
            <a:ext cx="3980139" cy="2550862"/>
          </a:xfrm>
          <a:prstGeom prst="rect">
            <a:avLst/>
          </a:prstGeom>
          <a:effectLst/>
        </p:spPr>
      </p:pic>
      <p:sp>
        <p:nvSpPr>
          <p:cNvPr id="361" name="Rectangle 360">
            <a:extLst>
              <a:ext uri="{FF2B5EF4-FFF2-40B4-BE49-F238E27FC236}">
                <a16:creationId xmlns:a16="http://schemas.microsoft.com/office/drawing/2014/main" id="{C137128D-E594-4905-9F76-E385F0831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37EE8F40-380C-7C63-8B91-4DFDFEBD7B26}"/>
              </a:ext>
            </a:extLst>
          </p:cNvPr>
          <p:cNvSpPr txBox="1"/>
          <p:nvPr/>
        </p:nvSpPr>
        <p:spPr>
          <a:xfrm>
            <a:off x="6372072" y="5339529"/>
            <a:ext cx="8201396" cy="35378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graphicFrame>
        <p:nvGraphicFramePr>
          <p:cNvPr id="338" name="TextBox 1">
            <a:extLst>
              <a:ext uri="{FF2B5EF4-FFF2-40B4-BE49-F238E27FC236}">
                <a16:creationId xmlns:a16="http://schemas.microsoft.com/office/drawing/2014/main" id="{200AFCFD-FAA1-ECE3-B459-0BE046BB9337}"/>
              </a:ext>
            </a:extLst>
          </p:cNvPr>
          <p:cNvGraphicFramePr/>
          <p:nvPr>
            <p:extLst>
              <p:ext uri="{D42A27DB-BD31-4B8C-83A1-F6EECF244321}">
                <p14:modId xmlns:p14="http://schemas.microsoft.com/office/powerpoint/2010/main" val="1581840250"/>
              </p:ext>
            </p:extLst>
          </p:nvPr>
        </p:nvGraphicFramePr>
        <p:xfrm>
          <a:off x="648931" y="2438400"/>
          <a:ext cx="5616216" cy="378541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5860327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p15:prstTrans prst="peelOff"/>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9" name="Picture 28">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1" name="Oval 30">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3" name="Picture 32">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5" name="Picture 34">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7" name="Rectangle 36">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CE98FE0-7403-2DC5-00FB-44C3DF564FE6}"/>
              </a:ext>
            </a:extLst>
          </p:cNvPr>
          <p:cNvSpPr txBox="1"/>
          <p:nvPr/>
        </p:nvSpPr>
        <p:spPr>
          <a:xfrm>
            <a:off x="648930" y="629266"/>
            <a:ext cx="6188190" cy="162232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Bef>
                <a:spcPct val="0"/>
              </a:spcBef>
              <a:spcAft>
                <a:spcPts val="600"/>
              </a:spcAft>
            </a:pPr>
            <a:r>
              <a:rPr lang="en-US" sz="3600">
                <a:solidFill>
                  <a:srgbClr val="EBEBEB"/>
                </a:solidFill>
                <a:latin typeface="+mj-lt"/>
                <a:ea typeface="+mj-ea"/>
                <a:cs typeface="+mj-cs"/>
              </a:rPr>
              <a:t>USE  CASES OF DEPLOYING STATIC WEBSITE:</a:t>
            </a:r>
          </a:p>
        </p:txBody>
      </p:sp>
      <p:sp>
        <p:nvSpPr>
          <p:cNvPr id="2" name="TextBox 1">
            <a:extLst>
              <a:ext uri="{FF2B5EF4-FFF2-40B4-BE49-F238E27FC236}">
                <a16:creationId xmlns:a16="http://schemas.microsoft.com/office/drawing/2014/main" id="{E59B70CF-0899-2C9A-B899-83786712DE8F}"/>
              </a:ext>
            </a:extLst>
          </p:cNvPr>
          <p:cNvSpPr txBox="1"/>
          <p:nvPr/>
        </p:nvSpPr>
        <p:spPr>
          <a:xfrm>
            <a:off x="648930" y="2438400"/>
            <a:ext cx="6188189" cy="378541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spcBef>
                <a:spcPts val="1000"/>
              </a:spcBef>
              <a:buClr>
                <a:schemeClr val="bg2">
                  <a:lumMod val="40000"/>
                  <a:lumOff val="60000"/>
                </a:schemeClr>
              </a:buClr>
              <a:buSzPct val="80000"/>
              <a:buFont typeface="Wingdings 3" charset="2"/>
              <a:buChar char=""/>
            </a:pPr>
            <a:r>
              <a:rPr lang="en-US">
                <a:solidFill>
                  <a:srgbClr val="FFFFFF"/>
                </a:solidFill>
                <a:latin typeface="+mj-lt"/>
                <a:ea typeface="+mj-ea"/>
                <a:cs typeface="+mj-cs"/>
              </a:rPr>
              <a:t>Personal/Blog Site: Host a personal blog or portfolio to showcase your work or share your thoughts.</a:t>
            </a:r>
          </a:p>
          <a:p>
            <a:pPr>
              <a:spcBef>
                <a:spcPts val="1000"/>
              </a:spcBef>
              <a:buClr>
                <a:schemeClr val="bg2">
                  <a:lumMod val="40000"/>
                  <a:lumOff val="60000"/>
                </a:schemeClr>
              </a:buClr>
              <a:buSzPct val="80000"/>
              <a:buFont typeface="Wingdings 3" charset="2"/>
              <a:buChar char=""/>
            </a:pPr>
            <a:r>
              <a:rPr lang="en-US">
                <a:solidFill>
                  <a:srgbClr val="FFFFFF"/>
                </a:solidFill>
                <a:latin typeface="+mj-lt"/>
                <a:ea typeface="+mj-ea"/>
                <a:cs typeface="+mj-cs"/>
              </a:rPr>
              <a:t>Business Landing Page: Create a professional landing page to display information about your business, products, and services.</a:t>
            </a:r>
          </a:p>
          <a:p>
            <a:pPr>
              <a:spcBef>
                <a:spcPts val="1000"/>
              </a:spcBef>
              <a:buClr>
                <a:schemeClr val="bg2">
                  <a:lumMod val="40000"/>
                  <a:lumOff val="60000"/>
                </a:schemeClr>
              </a:buClr>
              <a:buSzPct val="80000"/>
              <a:buFont typeface="Wingdings 3" charset="2"/>
              <a:buChar char=""/>
            </a:pPr>
            <a:r>
              <a:rPr lang="en-US">
                <a:solidFill>
                  <a:srgbClr val="FFFFFF"/>
                </a:solidFill>
                <a:latin typeface="+mj-lt"/>
                <a:ea typeface="+mj-ea"/>
                <a:cs typeface="+mj-cs"/>
              </a:rPr>
              <a:t>Documentation: Host documentation for your projects or products, making it accessible to users and developers.</a:t>
            </a:r>
          </a:p>
          <a:p>
            <a:pPr>
              <a:spcBef>
                <a:spcPts val="1000"/>
              </a:spcBef>
              <a:buClr>
                <a:schemeClr val="bg2">
                  <a:lumMod val="40000"/>
                  <a:lumOff val="60000"/>
                </a:schemeClr>
              </a:buClr>
              <a:buSzPct val="80000"/>
              <a:buFont typeface="Wingdings 3" charset="2"/>
              <a:buChar char=""/>
            </a:pPr>
            <a:r>
              <a:rPr lang="en-US">
                <a:solidFill>
                  <a:srgbClr val="FFFFFF"/>
                </a:solidFill>
                <a:latin typeface="+mj-lt"/>
                <a:ea typeface="+mj-ea"/>
                <a:cs typeface="+mj-cs"/>
              </a:rPr>
              <a:t>Event Websites: Set up websites for conferences, seminars, or other events to provide information and registration options.</a:t>
            </a:r>
          </a:p>
          <a:p>
            <a:pPr>
              <a:spcBef>
                <a:spcPts val="1000"/>
              </a:spcBef>
              <a:buClr>
                <a:schemeClr val="bg2">
                  <a:lumMod val="40000"/>
                  <a:lumOff val="60000"/>
                </a:schemeClr>
              </a:buClr>
              <a:buSzPct val="80000"/>
              <a:buFont typeface="Wingdings 3" charset="2"/>
              <a:buChar char=""/>
            </a:pPr>
            <a:endParaRPr lang="en-US">
              <a:solidFill>
                <a:srgbClr val="FFFFFF"/>
              </a:solidFill>
              <a:latin typeface="+mj-lt"/>
              <a:ea typeface="+mj-ea"/>
              <a:cs typeface="+mj-cs"/>
            </a:endParaRPr>
          </a:p>
        </p:txBody>
      </p:sp>
      <p:sp>
        <p:nvSpPr>
          <p:cNvPr id="4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4" name="Picture 3" descr="A person reaching for a paper on a table full of paper and sticky notes">
            <a:extLst>
              <a:ext uri="{FF2B5EF4-FFF2-40B4-BE49-F238E27FC236}">
                <a16:creationId xmlns:a16="http://schemas.microsoft.com/office/drawing/2014/main" id="{1A257D3D-E458-7C8A-25F7-ED30A87A2D8C}"/>
              </a:ext>
            </a:extLst>
          </p:cNvPr>
          <p:cNvPicPr>
            <a:picLocks noChangeAspect="1"/>
          </p:cNvPicPr>
          <p:nvPr/>
        </p:nvPicPr>
        <p:blipFill rotWithShape="1">
          <a:blip r:embed="rId7"/>
          <a:srcRect l="25946" r="25746" b="-2"/>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3859595231"/>
      </p:ext>
    </p:extLst>
  </p:cSld>
  <p:clrMapOvr>
    <a:masterClrMapping/>
  </p:clrMapOvr>
  <mc:AlternateContent xmlns:mc="http://schemas.openxmlformats.org/markup-compatibility/2006" xmlns:p15="http://schemas.microsoft.com/office/powerpoint/2012/main">
    <mc:Choice Requires="p15">
      <p:transition>
        <p15:prstTrans prst="peelOff"/>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BF1FC-1F1F-9A9D-3180-B1BC530BD773}"/>
              </a:ext>
            </a:extLst>
          </p:cNvPr>
          <p:cNvSpPr>
            <a:spLocks noGrp="1"/>
          </p:cNvSpPr>
          <p:nvPr>
            <p:ph type="title"/>
          </p:nvPr>
        </p:nvSpPr>
        <p:spPr>
          <a:xfrm>
            <a:off x="6448425" y="618518"/>
            <a:ext cx="4598985" cy="1478570"/>
          </a:xfrm>
        </p:spPr>
        <p:txBody>
          <a:bodyPr vert="horz" lIns="91440" tIns="45720" rIns="91440" bIns="45720" rtlCol="0" anchor="ctr">
            <a:normAutofit/>
          </a:bodyPr>
          <a:lstStyle/>
          <a:p>
            <a:r>
              <a:rPr lang="en-US"/>
              <a:t>Conclusion</a:t>
            </a:r>
          </a:p>
        </p:txBody>
      </p:sp>
      <p:pic>
        <p:nvPicPr>
          <p:cNvPr id="7" name="Picture 4">
            <a:extLst>
              <a:ext uri="{FF2B5EF4-FFF2-40B4-BE49-F238E27FC236}">
                <a16:creationId xmlns:a16="http://schemas.microsoft.com/office/drawing/2014/main" id="{CAC4C75E-02DC-D8E3-5598-829DF957EF4E}"/>
              </a:ext>
            </a:extLst>
          </p:cNvPr>
          <p:cNvPicPr>
            <a:picLocks noChangeAspect="1"/>
          </p:cNvPicPr>
          <p:nvPr/>
        </p:nvPicPr>
        <p:blipFill rotWithShape="1">
          <a:blip r:embed="rId3"/>
          <a:srcRect l="15308" r="25390" b="-3"/>
          <a:stretch/>
        </p:blipFill>
        <p:spPr>
          <a:xfrm>
            <a:off x="-5597" y="10"/>
            <a:ext cx="6101597" cy="6857990"/>
          </a:xfrm>
          <a:prstGeom prst="rect">
            <a:avLst/>
          </a:prstGeom>
        </p:spPr>
      </p:pic>
      <p:sp>
        <p:nvSpPr>
          <p:cNvPr id="3" name="TextBox 2">
            <a:extLst>
              <a:ext uri="{FF2B5EF4-FFF2-40B4-BE49-F238E27FC236}">
                <a16:creationId xmlns:a16="http://schemas.microsoft.com/office/drawing/2014/main" id="{ABAF6AE1-6A5B-85DA-B55D-F17B5AEF87C0}"/>
              </a:ext>
            </a:extLst>
          </p:cNvPr>
          <p:cNvSpPr txBox="1"/>
          <p:nvPr/>
        </p:nvSpPr>
        <p:spPr>
          <a:xfrm>
            <a:off x="6448425" y="2249487"/>
            <a:ext cx="4598986" cy="3541714"/>
          </a:xfrm>
          <a:prstGeom prst="rect">
            <a:avLst/>
          </a:prstGeom>
        </p:spPr>
        <p:txBody>
          <a:bodyPr vert="horz" lIns="91440" tIns="45720" rIns="91440" bIns="45720" rtlCol="0">
            <a:normAutofit fontScale="92500" lnSpcReduction="10000"/>
          </a:bodyPr>
          <a:lstStyle/>
          <a:p>
            <a:pPr indent="-228600" defTabSz="914400">
              <a:lnSpc>
                <a:spcPct val="110000"/>
              </a:lnSpc>
              <a:spcAft>
                <a:spcPts val="600"/>
              </a:spcAft>
              <a:buSzPct val="125000"/>
              <a:buFont typeface="Arial" panose="020B0604020202020204" pitchFamily="34" charset="0"/>
              <a:buChar char="•"/>
            </a:pPr>
            <a:r>
              <a:rPr lang="en-US" sz="1700"/>
              <a:t>In conclusion, Serverless Image Processing in AWS using S3 and Lambda offers a powerful and cost-effective solution for handling image processing tasks. Leveraging the scalability of AWS S3 and the compute capabilities of AWS Lambda, we can build efficient and flexible workflows that process images on demand without the need for managing servers. This serverless approach enables faster development, reduced maintenance, and optimized cost structures, making it an ideal choice for various image processing applications.</a:t>
            </a:r>
          </a:p>
        </p:txBody>
      </p:sp>
    </p:spTree>
    <p:extLst>
      <p:ext uri="{BB962C8B-B14F-4D97-AF65-F5344CB8AC3E}">
        <p14:creationId xmlns:p14="http://schemas.microsoft.com/office/powerpoint/2010/main" val="2507991592"/>
      </p:ext>
    </p:extLst>
  </p:cSld>
  <p:clrMapOvr>
    <a:masterClrMapping/>
  </p:clrMapOvr>
  <mc:AlternateContent xmlns:mc="http://schemas.openxmlformats.org/markup-compatibility/2006" xmlns:p15="http://schemas.microsoft.com/office/powerpoint/2012/main">
    <mc:Choice Requires="p15">
      <p:transition>
        <p15:prstTrans prst="peelOff"/>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F3F4807A-5068-4492-8025-D75F320E9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9C35AB-FB1B-B90D-3999-008FD6BC15F1}"/>
              </a:ext>
            </a:extLst>
          </p:cNvPr>
          <p:cNvSpPr>
            <a:spLocks noGrp="1"/>
          </p:cNvSpPr>
          <p:nvPr>
            <p:ph type="title"/>
          </p:nvPr>
        </p:nvSpPr>
        <p:spPr>
          <a:xfrm>
            <a:off x="8000837" y="1325880"/>
            <a:ext cx="3543464" cy="3066507"/>
          </a:xfrm>
        </p:spPr>
        <p:txBody>
          <a:bodyPr vert="horz" lIns="91440" tIns="45720" rIns="91440" bIns="45720" rtlCol="0" anchor="b">
            <a:normAutofit/>
          </a:bodyPr>
          <a:lstStyle/>
          <a:p>
            <a:r>
              <a:rPr lang="en-US" sz="4800" u="sng">
                <a:solidFill>
                  <a:srgbClr val="EBEBEB"/>
                </a:solidFill>
              </a:rPr>
              <a:t>Thank you </a:t>
            </a:r>
          </a:p>
        </p:txBody>
      </p:sp>
      <p:sp>
        <p:nvSpPr>
          <p:cNvPr id="23" name="Freeform 36">
            <a:extLst>
              <a:ext uri="{FF2B5EF4-FFF2-40B4-BE49-F238E27FC236}">
                <a16:creationId xmlns:a16="http://schemas.microsoft.com/office/drawing/2014/main" id="{B24996F8-180C-4DCB-8A26-DFA336CDE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13666"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4" name="Picture 3">
            <a:extLst>
              <a:ext uri="{FF2B5EF4-FFF2-40B4-BE49-F238E27FC236}">
                <a16:creationId xmlns:a16="http://schemas.microsoft.com/office/drawing/2014/main" id="{107989B5-A2D3-779F-2FD9-9FD48D442C6D}"/>
              </a:ext>
            </a:extLst>
          </p:cNvPr>
          <p:cNvPicPr>
            <a:picLocks noChangeAspect="1"/>
          </p:cNvPicPr>
          <p:nvPr/>
        </p:nvPicPr>
        <p:blipFill rotWithShape="1">
          <a:blip r:embed="rId7"/>
          <a:srcRect l="20735" r="17598" b="1"/>
          <a:stretch/>
        </p:blipFill>
        <p:spPr>
          <a:xfrm>
            <a:off x="20" y="10"/>
            <a:ext cx="7759920" cy="6857991"/>
          </a:xfrm>
          <a:custGeom>
            <a:avLst/>
            <a:gdLst/>
            <a:ahLst/>
            <a:cxnLst/>
            <a:rect l="l" t="t" r="r" b="b"/>
            <a:pathLst>
              <a:path w="7759940" h="6858001">
                <a:moveTo>
                  <a:pt x="0" y="0"/>
                </a:moveTo>
                <a:lnTo>
                  <a:pt x="1296537" y="0"/>
                </a:lnTo>
                <a:lnTo>
                  <a:pt x="1296537" y="1"/>
                </a:lnTo>
                <a:lnTo>
                  <a:pt x="6415225" y="1"/>
                </a:lnTo>
                <a:lnTo>
                  <a:pt x="6415225" y="0"/>
                </a:lnTo>
                <a:lnTo>
                  <a:pt x="7758763" y="0"/>
                </a:lnTo>
                <a:lnTo>
                  <a:pt x="7733718" y="155677"/>
                </a:lnTo>
                <a:lnTo>
                  <a:pt x="7709849" y="310668"/>
                </a:lnTo>
                <a:lnTo>
                  <a:pt x="7686485" y="466344"/>
                </a:lnTo>
                <a:lnTo>
                  <a:pt x="7666482" y="622707"/>
                </a:lnTo>
                <a:lnTo>
                  <a:pt x="7646311" y="778383"/>
                </a:lnTo>
                <a:lnTo>
                  <a:pt x="7627485" y="934746"/>
                </a:lnTo>
                <a:lnTo>
                  <a:pt x="7611349" y="1089051"/>
                </a:lnTo>
                <a:lnTo>
                  <a:pt x="7596053" y="1245413"/>
                </a:lnTo>
                <a:lnTo>
                  <a:pt x="7582101" y="1401090"/>
                </a:lnTo>
                <a:lnTo>
                  <a:pt x="7569999" y="1554023"/>
                </a:lnTo>
                <a:lnTo>
                  <a:pt x="7557896" y="1709014"/>
                </a:lnTo>
                <a:lnTo>
                  <a:pt x="7547811" y="1861947"/>
                </a:lnTo>
                <a:lnTo>
                  <a:pt x="7539911" y="2014881"/>
                </a:lnTo>
                <a:lnTo>
                  <a:pt x="7531674" y="2167128"/>
                </a:lnTo>
                <a:lnTo>
                  <a:pt x="7524783" y="2318004"/>
                </a:lnTo>
                <a:lnTo>
                  <a:pt x="7519908" y="2467509"/>
                </a:lnTo>
                <a:lnTo>
                  <a:pt x="7515706" y="2617013"/>
                </a:lnTo>
                <a:lnTo>
                  <a:pt x="7511672" y="2765146"/>
                </a:lnTo>
                <a:lnTo>
                  <a:pt x="7509823" y="2911221"/>
                </a:lnTo>
                <a:lnTo>
                  <a:pt x="7507806" y="3057297"/>
                </a:lnTo>
                <a:lnTo>
                  <a:pt x="7506797" y="3201315"/>
                </a:lnTo>
                <a:lnTo>
                  <a:pt x="7507806" y="3343961"/>
                </a:lnTo>
                <a:lnTo>
                  <a:pt x="7507806" y="3485236"/>
                </a:lnTo>
                <a:lnTo>
                  <a:pt x="7509823" y="3625139"/>
                </a:lnTo>
                <a:lnTo>
                  <a:pt x="7512848" y="3762299"/>
                </a:lnTo>
                <a:lnTo>
                  <a:pt x="7515706" y="3898087"/>
                </a:lnTo>
                <a:lnTo>
                  <a:pt x="7518900" y="4031133"/>
                </a:lnTo>
                <a:lnTo>
                  <a:pt x="7523774" y="4163492"/>
                </a:lnTo>
                <a:lnTo>
                  <a:pt x="7528985" y="4293793"/>
                </a:lnTo>
                <a:lnTo>
                  <a:pt x="7533691" y="4421352"/>
                </a:lnTo>
                <a:lnTo>
                  <a:pt x="7546971" y="4670298"/>
                </a:lnTo>
                <a:lnTo>
                  <a:pt x="7561090" y="4908956"/>
                </a:lnTo>
                <a:lnTo>
                  <a:pt x="7575882" y="5138013"/>
                </a:lnTo>
                <a:lnTo>
                  <a:pt x="7592187" y="5354726"/>
                </a:lnTo>
                <a:lnTo>
                  <a:pt x="7609164" y="5561838"/>
                </a:lnTo>
                <a:lnTo>
                  <a:pt x="7627485" y="5753862"/>
                </a:lnTo>
                <a:lnTo>
                  <a:pt x="7645471" y="5934227"/>
                </a:lnTo>
                <a:lnTo>
                  <a:pt x="7663456" y="6100191"/>
                </a:lnTo>
                <a:lnTo>
                  <a:pt x="7680433" y="6252438"/>
                </a:lnTo>
                <a:lnTo>
                  <a:pt x="7696570" y="6387541"/>
                </a:lnTo>
                <a:lnTo>
                  <a:pt x="7711866" y="6509613"/>
                </a:lnTo>
                <a:lnTo>
                  <a:pt x="7724641" y="6612483"/>
                </a:lnTo>
                <a:lnTo>
                  <a:pt x="7736743" y="6698894"/>
                </a:lnTo>
                <a:lnTo>
                  <a:pt x="7754057" y="6817538"/>
                </a:lnTo>
                <a:lnTo>
                  <a:pt x="7759940" y="6858000"/>
                </a:lnTo>
                <a:lnTo>
                  <a:pt x="6854586" y="6858000"/>
                </a:lnTo>
                <a:lnTo>
                  <a:pt x="6854586" y="6858001"/>
                </a:lnTo>
                <a:lnTo>
                  <a:pt x="764022" y="6858001"/>
                </a:lnTo>
                <a:lnTo>
                  <a:pt x="764022" y="6858000"/>
                </a:lnTo>
                <a:lnTo>
                  <a:pt x="0" y="6858000"/>
                </a:lnTo>
                <a:close/>
              </a:path>
            </a:pathLst>
          </a:custGeom>
        </p:spPr>
      </p:pic>
      <p:sp>
        <p:nvSpPr>
          <p:cNvPr id="25" name="Rectangle 24">
            <a:extLst>
              <a:ext uri="{FF2B5EF4-FFF2-40B4-BE49-F238E27FC236}">
                <a16:creationId xmlns:a16="http://schemas.microsoft.com/office/drawing/2014/main" id="{630182B0-3559-41D5-9EBC-0BD86BEDA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175140915"/>
      </p:ext>
    </p:extLst>
  </p:cSld>
  <p:clrMapOvr>
    <a:masterClrMapping/>
  </p:clrMapOvr>
  <mc:AlternateContent xmlns:mc="http://schemas.openxmlformats.org/markup-compatibility/2006" xmlns:p15="http://schemas.microsoft.com/office/powerpoint/2012/main">
    <mc:Choice Requires="p15">
      <p:transition advClick="0" advTm="1000">
        <p15:prstTrans prst="peelOff"/>
      </p:transition>
    </mc:Choice>
    <mc:Fallback xmlns="">
      <p:transition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883FE-76CC-69D2-74E3-0420FC4EBA30}"/>
              </a:ext>
            </a:extLst>
          </p:cNvPr>
          <p:cNvSpPr>
            <a:spLocks noGrp="1"/>
          </p:cNvSpPr>
          <p:nvPr>
            <p:ph type="title"/>
          </p:nvPr>
        </p:nvSpPr>
        <p:spPr>
          <a:xfrm>
            <a:off x="6581494" y="472422"/>
            <a:ext cx="4052887" cy="2387600"/>
          </a:xfrm>
        </p:spPr>
        <p:txBody>
          <a:bodyPr vert="horz" lIns="91440" tIns="45720" rIns="91440" bIns="45720" rtlCol="0" anchor="b">
            <a:normAutofit/>
          </a:bodyPr>
          <a:lstStyle/>
          <a:p>
            <a:r>
              <a:rPr lang="en-US" sz="6000"/>
              <a:t>Project 1:</a:t>
            </a:r>
          </a:p>
        </p:txBody>
      </p:sp>
      <p:sp>
        <p:nvSpPr>
          <p:cNvPr id="3" name="Content Placeholder 2">
            <a:extLst>
              <a:ext uri="{FF2B5EF4-FFF2-40B4-BE49-F238E27FC236}">
                <a16:creationId xmlns:a16="http://schemas.microsoft.com/office/drawing/2014/main" id="{B9C5E2C2-3180-D362-7640-099026AD7186}"/>
              </a:ext>
            </a:extLst>
          </p:cNvPr>
          <p:cNvSpPr>
            <a:spLocks noGrp="1"/>
          </p:cNvSpPr>
          <p:nvPr>
            <p:ph idx="1"/>
          </p:nvPr>
        </p:nvSpPr>
        <p:spPr>
          <a:xfrm>
            <a:off x="6585702" y="3052950"/>
            <a:ext cx="4082297" cy="1655762"/>
          </a:xfrm>
        </p:spPr>
        <p:txBody>
          <a:bodyPr vert="horz" lIns="91440" tIns="45720" rIns="91440" bIns="45720" rtlCol="0" anchor="t">
            <a:normAutofit/>
          </a:bodyPr>
          <a:lstStyle/>
          <a:p>
            <a:pPr marL="0" indent="0">
              <a:buNone/>
            </a:pPr>
            <a:r>
              <a:rPr lang="en-US" sz="3200" cap="all">
                <a:solidFill>
                  <a:schemeClr val="tx2"/>
                </a:solidFill>
              </a:rPr>
              <a:t>SERVERLESS IMAGE PROCESSING</a:t>
            </a:r>
          </a:p>
        </p:txBody>
      </p:sp>
      <p:pic>
        <p:nvPicPr>
          <p:cNvPr id="5" name="Picture 4" descr="Microchips on a circuit board">
            <a:extLst>
              <a:ext uri="{FF2B5EF4-FFF2-40B4-BE49-F238E27FC236}">
                <a16:creationId xmlns:a16="http://schemas.microsoft.com/office/drawing/2014/main" id="{F921D3AD-0C71-4841-B995-C5A0B7AC3BFD}"/>
              </a:ext>
            </a:extLst>
          </p:cNvPr>
          <p:cNvPicPr>
            <a:picLocks noChangeAspect="1"/>
          </p:cNvPicPr>
          <p:nvPr/>
        </p:nvPicPr>
        <p:blipFill rotWithShape="1">
          <a:blip r:embed="rId3"/>
          <a:srcRect l="17740" r="15534" b="4"/>
          <a:stretch/>
        </p:blipFill>
        <p:spPr>
          <a:xfrm>
            <a:off x="-5597" y="10"/>
            <a:ext cx="6101597" cy="6857990"/>
          </a:xfrm>
          <a:prstGeom prst="rect">
            <a:avLst/>
          </a:prstGeom>
        </p:spPr>
      </p:pic>
    </p:spTree>
    <p:extLst>
      <p:ext uri="{BB962C8B-B14F-4D97-AF65-F5344CB8AC3E}">
        <p14:creationId xmlns:p14="http://schemas.microsoft.com/office/powerpoint/2010/main" val="2077698106"/>
      </p:ext>
    </p:extLst>
  </p:cSld>
  <p:clrMapOvr>
    <a:masterClrMapping/>
  </p:clrMapOvr>
  <mc:AlternateContent xmlns:mc="http://schemas.openxmlformats.org/markup-compatibility/2006" xmlns:p15="http://schemas.microsoft.com/office/powerpoint/2012/main">
    <mc:Choice Requires="p15">
      <p:transition>
        <p15:prstTrans prst="peelOff"/>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3C92-E379-F69E-F702-552E1FE28059}"/>
              </a:ext>
            </a:extLst>
          </p:cNvPr>
          <p:cNvSpPr>
            <a:spLocks noGrp="1"/>
          </p:cNvSpPr>
          <p:nvPr>
            <p:ph type="title"/>
          </p:nvPr>
        </p:nvSpPr>
        <p:spPr/>
        <p:txBody>
          <a:bodyPr vert="horz" lIns="91440" tIns="45720" rIns="91440" bIns="45720" rtlCol="0" anchor="ctr">
            <a:normAutofit/>
          </a:bodyPr>
          <a:lstStyle/>
          <a:p>
            <a:r>
              <a:rPr lang="en-US"/>
              <a:t>Introduction</a:t>
            </a:r>
          </a:p>
        </p:txBody>
      </p:sp>
      <p:pic>
        <p:nvPicPr>
          <p:cNvPr id="5" name="Picture 4">
            <a:extLst>
              <a:ext uri="{FF2B5EF4-FFF2-40B4-BE49-F238E27FC236}">
                <a16:creationId xmlns:a16="http://schemas.microsoft.com/office/drawing/2014/main" id="{2CC01BCA-B81E-3051-4707-40E04C2158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1411" y="2705465"/>
            <a:ext cx="4689234" cy="2637693"/>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TextBox 2">
            <a:extLst>
              <a:ext uri="{FF2B5EF4-FFF2-40B4-BE49-F238E27FC236}">
                <a16:creationId xmlns:a16="http://schemas.microsoft.com/office/drawing/2014/main" id="{C05DAFAC-C8A2-9C61-A66B-2B2B7F7A0807}"/>
              </a:ext>
            </a:extLst>
          </p:cNvPr>
          <p:cNvSpPr txBox="1"/>
          <p:nvPr/>
        </p:nvSpPr>
        <p:spPr>
          <a:xfrm>
            <a:off x="6336727" y="2249487"/>
            <a:ext cx="4710683" cy="3541714"/>
          </a:xfrm>
          <a:prstGeom prst="rect">
            <a:avLst/>
          </a:prstGeom>
        </p:spPr>
        <p:txBody>
          <a:bodyPr vert="horz" lIns="91440" tIns="45720" rIns="91440" bIns="45720" rtlCol="0">
            <a:normAutofit/>
          </a:bodyPr>
          <a:lstStyle/>
          <a:p>
            <a:pPr indent="-228600" defTabSz="914400">
              <a:lnSpc>
                <a:spcPct val="120000"/>
              </a:lnSpc>
              <a:spcAft>
                <a:spcPts val="600"/>
              </a:spcAft>
              <a:buSzPct val="125000"/>
              <a:buFont typeface="Arial" panose="020B0604020202020204" pitchFamily="34" charset="0"/>
              <a:buChar char="•"/>
            </a:pPr>
            <a:r>
              <a:rPr lang="en-US"/>
              <a:t>Serverless Image Processing is a modern and efficient approach to handle image processing tasks without managing traditional server infrastructure. Amazon Web Services (AWS) offers a powerful combination of AWS Simple Storage Service (S3) and AWS Lambda, providing a scalable and cost-effective solution for image processing workflows.</a:t>
            </a:r>
          </a:p>
        </p:txBody>
      </p:sp>
    </p:spTree>
    <p:extLst>
      <p:ext uri="{BB962C8B-B14F-4D97-AF65-F5344CB8AC3E}">
        <p14:creationId xmlns:p14="http://schemas.microsoft.com/office/powerpoint/2010/main" val="3435861952"/>
      </p:ext>
    </p:extLst>
  </p:cSld>
  <p:clrMapOvr>
    <a:masterClrMapping/>
  </p:clrMapOvr>
  <mc:AlternateContent xmlns:mc="http://schemas.openxmlformats.org/markup-compatibility/2006" xmlns:p15="http://schemas.microsoft.com/office/powerpoint/2012/main">
    <mc:Choice Requires="p15">
      <p:transition>
        <p15:prstTrans prst="peelOff"/>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38363-9713-A8D9-A0BC-4638215D085F}"/>
              </a:ext>
            </a:extLst>
          </p:cNvPr>
          <p:cNvSpPr>
            <a:spLocks noGrp="1"/>
          </p:cNvSpPr>
          <p:nvPr>
            <p:ph type="title"/>
          </p:nvPr>
        </p:nvSpPr>
        <p:spPr>
          <a:xfrm>
            <a:off x="4996697" y="618518"/>
            <a:ext cx="6050713" cy="1478570"/>
          </a:xfrm>
        </p:spPr>
        <p:txBody>
          <a:bodyPr vert="horz" lIns="91440" tIns="45720" rIns="91440" bIns="45720" rtlCol="0" anchor="ctr">
            <a:normAutofit/>
          </a:bodyPr>
          <a:lstStyle/>
          <a:p>
            <a:r>
              <a:rPr lang="en-US" b="1"/>
              <a:t>Aws lamda:</a:t>
            </a:r>
          </a:p>
        </p:txBody>
      </p:sp>
      <p:pic>
        <p:nvPicPr>
          <p:cNvPr id="3" name="Picture 3" descr="A logo with white lines on an orange square&#10;&#10;Description automatically generated">
            <a:extLst>
              <a:ext uri="{FF2B5EF4-FFF2-40B4-BE49-F238E27FC236}">
                <a16:creationId xmlns:a16="http://schemas.microsoft.com/office/drawing/2014/main" id="{1B8C0DE7-9510-95B3-E834-77FD870F7561}"/>
              </a:ext>
            </a:extLst>
          </p:cNvPr>
          <p:cNvPicPr>
            <a:picLocks noChangeAspect="1"/>
          </p:cNvPicPr>
          <p:nvPr/>
        </p:nvPicPr>
        <p:blipFill rotWithShape="1">
          <a:blip r:embed="rId3"/>
          <a:srcRect l="21667" r="20202"/>
          <a:stretch/>
        </p:blipFill>
        <p:spPr>
          <a:xfrm>
            <a:off x="-5597" y="10"/>
            <a:ext cx="4635583" cy="6857990"/>
          </a:xfrm>
          <a:prstGeom prst="rect">
            <a:avLst/>
          </a:prstGeom>
        </p:spPr>
      </p:pic>
      <p:sp>
        <p:nvSpPr>
          <p:cNvPr id="4" name="TextBox 3">
            <a:extLst>
              <a:ext uri="{FF2B5EF4-FFF2-40B4-BE49-F238E27FC236}">
                <a16:creationId xmlns:a16="http://schemas.microsoft.com/office/drawing/2014/main" id="{5C581BF5-FBD2-0483-D6FE-38630162979B}"/>
              </a:ext>
            </a:extLst>
          </p:cNvPr>
          <p:cNvSpPr txBox="1"/>
          <p:nvPr/>
        </p:nvSpPr>
        <p:spPr>
          <a:xfrm>
            <a:off x="4992237" y="1880393"/>
            <a:ext cx="5941976" cy="334837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indent="-228600" defTabSz="914400">
              <a:lnSpc>
                <a:spcPct val="120000"/>
              </a:lnSpc>
              <a:spcAft>
                <a:spcPts val="600"/>
              </a:spcAft>
              <a:buSzPct val="125000"/>
              <a:buFont typeface="Arial" panose="020B0604020202020204" pitchFamily="34" charset="0"/>
              <a:buChar char="•"/>
            </a:pPr>
            <a:r>
              <a:rPr lang="en-US" sz="2400" dirty="0"/>
              <a:t>AWS Lambda is an </a:t>
            </a:r>
            <a:r>
              <a:rPr lang="en-US" sz="2400" b="1" dirty="0"/>
              <a:t>event-driven, serverless computing platform</a:t>
            </a:r>
            <a:r>
              <a:rPr lang="en-US" sz="2400" dirty="0"/>
              <a:t> provided by Amazon as a part of Amazon Web Services. It is a computing service that runs code in response to events and automatically manages the computing resources required by that code. It was introduced on November 13, 2014.</a:t>
            </a:r>
          </a:p>
        </p:txBody>
      </p:sp>
    </p:spTree>
    <p:extLst>
      <p:ext uri="{BB962C8B-B14F-4D97-AF65-F5344CB8AC3E}">
        <p14:creationId xmlns:p14="http://schemas.microsoft.com/office/powerpoint/2010/main" val="835839756"/>
      </p:ext>
    </p:extLst>
  </p:cSld>
  <p:clrMapOvr>
    <a:masterClrMapping/>
  </p:clrMapOvr>
  <mc:AlternateContent xmlns:mc="http://schemas.openxmlformats.org/markup-compatibility/2006" xmlns:p15="http://schemas.microsoft.com/office/powerpoint/2012/main">
    <mc:Choice Requires="p15">
      <p:transition>
        <p15:prstTrans prst="peelOff"/>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61515115-95FB-41E0-86F3-8744438C0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C64ADB-DEB4-241A-1C1C-5CA33DE14E7B}"/>
              </a:ext>
            </a:extLst>
          </p:cNvPr>
          <p:cNvSpPr>
            <a:spLocks noGrp="1"/>
          </p:cNvSpPr>
          <p:nvPr>
            <p:ph type="title"/>
          </p:nvPr>
        </p:nvSpPr>
        <p:spPr>
          <a:xfrm>
            <a:off x="648930" y="629266"/>
            <a:ext cx="5616217" cy="1622321"/>
          </a:xfrm>
        </p:spPr>
        <p:txBody>
          <a:bodyPr vert="horz" lIns="91440" tIns="45720" rIns="91440" bIns="45720" rtlCol="0" anchor="t">
            <a:normAutofit/>
          </a:bodyPr>
          <a:lstStyle/>
          <a:p>
            <a:r>
              <a:rPr lang="en-US" sz="3900" b="0" i="0" kern="1200">
                <a:solidFill>
                  <a:srgbClr val="EBEBEB"/>
                </a:solidFill>
                <a:latin typeface="+mj-lt"/>
                <a:ea typeface="+mj-ea"/>
                <a:cs typeface="+mj-cs"/>
              </a:rPr>
              <a:t>AWS S3 - The Scalable Storage Solution</a:t>
            </a:r>
          </a:p>
        </p:txBody>
      </p:sp>
      <p:sp>
        <p:nvSpPr>
          <p:cNvPr id="24" name="Freeform 31">
            <a:extLst>
              <a:ext uri="{FF2B5EF4-FFF2-40B4-BE49-F238E27FC236}">
                <a16:creationId xmlns:a16="http://schemas.microsoft.com/office/drawing/2014/main" id="{8222A33F-BE2D-4D69-92A0-5DF8B17BA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49843"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rgbClr val="FFFFFF"/>
              </a:solidFill>
            </a:endParaRPr>
          </a:p>
        </p:txBody>
      </p:sp>
      <p:sp useBgFill="1">
        <p:nvSpPr>
          <p:cNvPr id="26" name="Freeform: Shape 25">
            <a:extLst>
              <a:ext uri="{FF2B5EF4-FFF2-40B4-BE49-F238E27FC236}">
                <a16:creationId xmlns:a16="http://schemas.microsoft.com/office/drawing/2014/main" id="{CE1C74D0-9609-468A-9597-5D87C8A42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98731" y="664312"/>
            <a:ext cx="6858001" cy="5529377"/>
          </a:xfrm>
          <a:custGeom>
            <a:avLst/>
            <a:gdLst>
              <a:gd name="connsiteX0" fmla="*/ 6858001 w 6858001"/>
              <a:gd name="connsiteY0" fmla="*/ 1177 h 5529377"/>
              <a:gd name="connsiteX1" fmla="*/ 6858001 w 6858001"/>
              <a:gd name="connsiteY1" fmla="*/ 1344715 h 5529377"/>
              <a:gd name="connsiteX2" fmla="*/ 6858000 w 6858001"/>
              <a:gd name="connsiteY2" fmla="*/ 1344715 h 5529377"/>
              <a:gd name="connsiteX3" fmla="*/ 6858000 w 6858001"/>
              <a:gd name="connsiteY3" fmla="*/ 5529377 h 5529377"/>
              <a:gd name="connsiteX4" fmla="*/ 0 w 6858001"/>
              <a:gd name="connsiteY4" fmla="*/ 5529376 h 5529377"/>
              <a:gd name="connsiteX5" fmla="*/ 0 w 6858001"/>
              <a:gd name="connsiteY5" fmla="*/ 891096 h 5529377"/>
              <a:gd name="connsiteX6" fmla="*/ 1 w 6858001"/>
              <a:gd name="connsiteY6" fmla="*/ 891096 h 5529377"/>
              <a:gd name="connsiteX7" fmla="*/ 1 w 6858001"/>
              <a:gd name="connsiteY7" fmla="*/ 0 h 5529377"/>
              <a:gd name="connsiteX8" fmla="*/ 40463 w 6858001"/>
              <a:gd name="connsiteY8" fmla="*/ 5883 h 5529377"/>
              <a:gd name="connsiteX9" fmla="*/ 159107 w 6858001"/>
              <a:gd name="connsiteY9" fmla="*/ 23196 h 5529377"/>
              <a:gd name="connsiteX10" fmla="*/ 245518 w 6858001"/>
              <a:gd name="connsiteY10" fmla="*/ 35299 h 5529377"/>
              <a:gd name="connsiteX11" fmla="*/ 348388 w 6858001"/>
              <a:gd name="connsiteY11" fmla="*/ 48073 h 5529377"/>
              <a:gd name="connsiteX12" fmla="*/ 470460 w 6858001"/>
              <a:gd name="connsiteY12" fmla="*/ 63369 h 5529377"/>
              <a:gd name="connsiteX13" fmla="*/ 605563 w 6858001"/>
              <a:gd name="connsiteY13" fmla="*/ 79506 h 5529377"/>
              <a:gd name="connsiteX14" fmla="*/ 757810 w 6858001"/>
              <a:gd name="connsiteY14" fmla="*/ 96483 h 5529377"/>
              <a:gd name="connsiteX15" fmla="*/ 923774 w 6858001"/>
              <a:gd name="connsiteY15" fmla="*/ 114469 h 5529377"/>
              <a:gd name="connsiteX16" fmla="*/ 1104139 w 6858001"/>
              <a:gd name="connsiteY16" fmla="*/ 132454 h 5529377"/>
              <a:gd name="connsiteX17" fmla="*/ 1296163 w 6858001"/>
              <a:gd name="connsiteY17" fmla="*/ 150776 h 5529377"/>
              <a:gd name="connsiteX18" fmla="*/ 1503275 w 6858001"/>
              <a:gd name="connsiteY18" fmla="*/ 167753 h 5529377"/>
              <a:gd name="connsiteX19" fmla="*/ 1719988 w 6858001"/>
              <a:gd name="connsiteY19" fmla="*/ 184058 h 5529377"/>
              <a:gd name="connsiteX20" fmla="*/ 1949045 w 6858001"/>
              <a:gd name="connsiteY20" fmla="*/ 198849 h 5529377"/>
              <a:gd name="connsiteX21" fmla="*/ 2187703 w 6858001"/>
              <a:gd name="connsiteY21" fmla="*/ 212969 h 5529377"/>
              <a:gd name="connsiteX22" fmla="*/ 2436649 w 6858001"/>
              <a:gd name="connsiteY22" fmla="*/ 226248 h 5529377"/>
              <a:gd name="connsiteX23" fmla="*/ 2564208 w 6858001"/>
              <a:gd name="connsiteY23" fmla="*/ 230955 h 5529377"/>
              <a:gd name="connsiteX24" fmla="*/ 2694509 w 6858001"/>
              <a:gd name="connsiteY24" fmla="*/ 236165 h 5529377"/>
              <a:gd name="connsiteX25" fmla="*/ 2826868 w 6858001"/>
              <a:gd name="connsiteY25" fmla="*/ 241040 h 5529377"/>
              <a:gd name="connsiteX26" fmla="*/ 2959914 w 6858001"/>
              <a:gd name="connsiteY26" fmla="*/ 244234 h 5529377"/>
              <a:gd name="connsiteX27" fmla="*/ 3095702 w 6858001"/>
              <a:gd name="connsiteY27" fmla="*/ 247091 h 5529377"/>
              <a:gd name="connsiteX28" fmla="*/ 3232862 w 6858001"/>
              <a:gd name="connsiteY28" fmla="*/ 250117 h 5529377"/>
              <a:gd name="connsiteX29" fmla="*/ 3372765 w 6858001"/>
              <a:gd name="connsiteY29" fmla="*/ 252134 h 5529377"/>
              <a:gd name="connsiteX30" fmla="*/ 3514040 w 6858001"/>
              <a:gd name="connsiteY30" fmla="*/ 252134 h 5529377"/>
              <a:gd name="connsiteX31" fmla="*/ 3656686 w 6858001"/>
              <a:gd name="connsiteY31" fmla="*/ 253142 h 5529377"/>
              <a:gd name="connsiteX32" fmla="*/ 3800704 w 6858001"/>
              <a:gd name="connsiteY32" fmla="*/ 252134 h 5529377"/>
              <a:gd name="connsiteX33" fmla="*/ 3946780 w 6858001"/>
              <a:gd name="connsiteY33" fmla="*/ 250117 h 5529377"/>
              <a:gd name="connsiteX34" fmla="*/ 4092855 w 6858001"/>
              <a:gd name="connsiteY34" fmla="*/ 248268 h 5529377"/>
              <a:gd name="connsiteX35" fmla="*/ 4240988 w 6858001"/>
              <a:gd name="connsiteY35" fmla="*/ 244234 h 5529377"/>
              <a:gd name="connsiteX36" fmla="*/ 4390492 w 6858001"/>
              <a:gd name="connsiteY36" fmla="*/ 240032 h 5529377"/>
              <a:gd name="connsiteX37" fmla="*/ 4539997 w 6858001"/>
              <a:gd name="connsiteY37" fmla="*/ 235157 h 5529377"/>
              <a:gd name="connsiteX38" fmla="*/ 4690873 w 6858001"/>
              <a:gd name="connsiteY38" fmla="*/ 228266 h 5529377"/>
              <a:gd name="connsiteX39" fmla="*/ 4843120 w 6858001"/>
              <a:gd name="connsiteY39" fmla="*/ 220029 h 5529377"/>
              <a:gd name="connsiteX40" fmla="*/ 4996054 w 6858001"/>
              <a:gd name="connsiteY40" fmla="*/ 212129 h 5529377"/>
              <a:gd name="connsiteX41" fmla="*/ 5148987 w 6858001"/>
              <a:gd name="connsiteY41" fmla="*/ 202044 h 5529377"/>
              <a:gd name="connsiteX42" fmla="*/ 5303978 w 6858001"/>
              <a:gd name="connsiteY42" fmla="*/ 189941 h 5529377"/>
              <a:gd name="connsiteX43" fmla="*/ 5456911 w 6858001"/>
              <a:gd name="connsiteY43" fmla="*/ 177839 h 5529377"/>
              <a:gd name="connsiteX44" fmla="*/ 5612588 w 6858001"/>
              <a:gd name="connsiteY44" fmla="*/ 163887 h 5529377"/>
              <a:gd name="connsiteX45" fmla="*/ 5768950 w 6858001"/>
              <a:gd name="connsiteY45" fmla="*/ 148591 h 5529377"/>
              <a:gd name="connsiteX46" fmla="*/ 5923255 w 6858001"/>
              <a:gd name="connsiteY46" fmla="*/ 132455 h 5529377"/>
              <a:gd name="connsiteX47" fmla="*/ 6079618 w 6858001"/>
              <a:gd name="connsiteY47" fmla="*/ 113629 h 5529377"/>
              <a:gd name="connsiteX48" fmla="*/ 6235294 w 6858001"/>
              <a:gd name="connsiteY48" fmla="*/ 93458 h 5529377"/>
              <a:gd name="connsiteX49" fmla="*/ 6391657 w 6858001"/>
              <a:gd name="connsiteY49" fmla="*/ 73455 h 5529377"/>
              <a:gd name="connsiteX50" fmla="*/ 6547333 w 6858001"/>
              <a:gd name="connsiteY50" fmla="*/ 50091 h 5529377"/>
              <a:gd name="connsiteX51" fmla="*/ 6702324 w 6858001"/>
              <a:gd name="connsiteY51" fmla="*/ 26222 h 55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529377">
                <a:moveTo>
                  <a:pt x="6858001" y="1177"/>
                </a:moveTo>
                <a:lnTo>
                  <a:pt x="6858001" y="1344715"/>
                </a:lnTo>
                <a:lnTo>
                  <a:pt x="6858000" y="1344715"/>
                </a:lnTo>
                <a:lnTo>
                  <a:pt x="6858000" y="5529377"/>
                </a:lnTo>
                <a:lnTo>
                  <a:pt x="0" y="5529376"/>
                </a:lnTo>
                <a:lnTo>
                  <a:pt x="0" y="891096"/>
                </a:lnTo>
                <a:lnTo>
                  <a:pt x="1" y="891096"/>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5" name="Picture 4">
            <a:extLst>
              <a:ext uri="{FF2B5EF4-FFF2-40B4-BE49-F238E27FC236}">
                <a16:creationId xmlns:a16="http://schemas.microsoft.com/office/drawing/2014/main" id="{2227EDA6-BA3B-BA9E-3077-6EE1865DB2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63742" y="1780885"/>
            <a:ext cx="3980139" cy="3296227"/>
          </a:xfrm>
          <a:prstGeom prst="rect">
            <a:avLst/>
          </a:prstGeom>
          <a:effectLst/>
        </p:spPr>
      </p:pic>
      <p:sp>
        <p:nvSpPr>
          <p:cNvPr id="28" name="Rectangle 27">
            <a:extLst>
              <a:ext uri="{FF2B5EF4-FFF2-40B4-BE49-F238E27FC236}">
                <a16:creationId xmlns:a16="http://schemas.microsoft.com/office/drawing/2014/main" id="{C137128D-E594-4905-9F76-E385F0831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5B7BF90C-FC61-2077-EF30-E8F349F85D9E}"/>
              </a:ext>
            </a:extLst>
          </p:cNvPr>
          <p:cNvSpPr txBox="1"/>
          <p:nvPr/>
        </p:nvSpPr>
        <p:spPr>
          <a:xfrm>
            <a:off x="648931" y="2438400"/>
            <a:ext cx="5616216" cy="3785419"/>
          </a:xfrm>
          <a:prstGeom prst="rect">
            <a:avLst/>
          </a:prstGeom>
        </p:spPr>
        <p:txBody>
          <a:bodyPr vert="horz" lIns="91440" tIns="45720" rIns="91440" bIns="45720" rtlCol="0">
            <a:normAutofit/>
          </a:bodyPr>
          <a:lstStyle/>
          <a:p>
            <a:pPr indent="-228600">
              <a:spcBef>
                <a:spcPts val="1000"/>
              </a:spcBef>
              <a:buClr>
                <a:schemeClr val="bg2">
                  <a:lumMod val="40000"/>
                  <a:lumOff val="60000"/>
                </a:schemeClr>
              </a:buClr>
              <a:buSzPct val="80000"/>
              <a:buFont typeface="Wingdings 3" charset="2"/>
              <a:buChar char=""/>
            </a:pPr>
            <a:r>
              <a:rPr lang="en-US">
                <a:solidFill>
                  <a:srgbClr val="FFFFFF"/>
                </a:solidFill>
                <a:latin typeface="+mj-lt"/>
                <a:ea typeface="+mj-ea"/>
                <a:cs typeface="+mj-cs"/>
              </a:rPr>
              <a:t>Amazon S3 is a secure, durable, and highly scalable object storage service provided by AWS. It allows you to store and retrieve any amount of data at any time. For our image processing workflow, S3 plays a crucial role as the primary storage for the images. Lambda functions will be triggered by events on the S3 bucket, enabling us to process images on the fly.</a:t>
            </a:r>
          </a:p>
        </p:txBody>
      </p:sp>
    </p:spTree>
    <p:extLst>
      <p:ext uri="{BB962C8B-B14F-4D97-AF65-F5344CB8AC3E}">
        <p14:creationId xmlns:p14="http://schemas.microsoft.com/office/powerpoint/2010/main" val="14093310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p15:prstTrans prst="peelOff"/>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A5AFA0-C3DD-118B-2C76-FC5B9AA02B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3664" y="1136606"/>
            <a:ext cx="6103062" cy="4577297"/>
          </a:xfrm>
          <a:prstGeom prst="rect">
            <a:avLst/>
          </a:prstGeom>
        </p:spPr>
      </p:pic>
    </p:spTree>
    <p:extLst>
      <p:ext uri="{BB962C8B-B14F-4D97-AF65-F5344CB8AC3E}">
        <p14:creationId xmlns:p14="http://schemas.microsoft.com/office/powerpoint/2010/main" val="1360097080"/>
      </p:ext>
    </p:extLst>
  </p:cSld>
  <p:clrMapOvr>
    <a:masterClrMapping/>
  </p:clrMapOvr>
  <mc:AlternateContent xmlns:mc="http://schemas.openxmlformats.org/markup-compatibility/2006" xmlns:p15="http://schemas.microsoft.com/office/powerpoint/2012/main">
    <mc:Choice Requires="p15">
      <p:transition>
        <p15:prstTrans prst="peelOff"/>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61599-89AD-326E-59F0-92F774AD23F0}"/>
              </a:ext>
            </a:extLst>
          </p:cNvPr>
          <p:cNvSpPr>
            <a:spLocks noGrp="1"/>
          </p:cNvSpPr>
          <p:nvPr>
            <p:ph type="title"/>
          </p:nvPr>
        </p:nvSpPr>
        <p:spPr/>
        <p:txBody>
          <a:bodyPr vert="horz" lIns="91440" tIns="45720" rIns="91440" bIns="45720" rtlCol="0" anchor="ctr">
            <a:normAutofit/>
          </a:bodyPr>
          <a:lstStyle/>
          <a:p>
            <a:r>
              <a:rPr lang="en-US"/>
              <a:t>Image Processing Workflow</a:t>
            </a:r>
          </a:p>
        </p:txBody>
      </p:sp>
      <p:graphicFrame>
        <p:nvGraphicFramePr>
          <p:cNvPr id="5" name="TextBox 2">
            <a:extLst>
              <a:ext uri="{FF2B5EF4-FFF2-40B4-BE49-F238E27FC236}">
                <a16:creationId xmlns:a16="http://schemas.microsoft.com/office/drawing/2014/main" id="{78009208-7F44-F0F3-533A-64FFC682A430}"/>
              </a:ext>
            </a:extLst>
          </p:cNvPr>
          <p:cNvGraphicFramePr/>
          <p:nvPr>
            <p:extLst>
              <p:ext uri="{D42A27DB-BD31-4B8C-83A1-F6EECF244321}">
                <p14:modId xmlns:p14="http://schemas.microsoft.com/office/powerpoint/2010/main" val="348782846"/>
              </p:ext>
            </p:extLst>
          </p:nvPr>
        </p:nvGraphicFramePr>
        <p:xfrm>
          <a:off x="1141411" y="2440771"/>
          <a:ext cx="9905999" cy="3584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9378992"/>
      </p:ext>
    </p:extLst>
  </p:cSld>
  <p:clrMapOvr>
    <a:masterClrMapping/>
  </p:clrMapOvr>
  <mc:AlternateContent xmlns:mc="http://schemas.openxmlformats.org/markup-compatibility/2006" xmlns:p15="http://schemas.microsoft.com/office/powerpoint/2012/main">
    <mc:Choice Requires="p15">
      <p:transition>
        <p15:prstTrans prst="peelOff"/>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2EAA0-07E4-D08C-AC70-30E3E90449A5}"/>
              </a:ext>
            </a:extLst>
          </p:cNvPr>
          <p:cNvSpPr>
            <a:spLocks noGrp="1"/>
          </p:cNvSpPr>
          <p:nvPr>
            <p:ph type="title"/>
          </p:nvPr>
        </p:nvSpPr>
        <p:spPr>
          <a:xfrm>
            <a:off x="1141413" y="618518"/>
            <a:ext cx="9905998" cy="1478570"/>
          </a:xfrm>
        </p:spPr>
        <p:txBody>
          <a:bodyPr vert="horz" lIns="91440" tIns="45720" rIns="91440" bIns="45720" rtlCol="0" anchor="ctr">
            <a:normAutofit/>
          </a:bodyPr>
          <a:lstStyle/>
          <a:p>
            <a:pPr algn="ctr"/>
            <a:r>
              <a:rPr lang="en-US" sz="3600"/>
              <a:t>Benefits of serverless</a:t>
            </a:r>
          </a:p>
        </p:txBody>
      </p:sp>
      <p:sp>
        <p:nvSpPr>
          <p:cNvPr id="89" name="Text Placeholder 5">
            <a:extLst>
              <a:ext uri="{FF2B5EF4-FFF2-40B4-BE49-F238E27FC236}">
                <a16:creationId xmlns:a16="http://schemas.microsoft.com/office/drawing/2014/main" id="{2CA17A8E-256A-6C5B-EA88-02E667C63EF6}"/>
              </a:ext>
            </a:extLst>
          </p:cNvPr>
          <p:cNvSpPr>
            <a:spLocks noGrp="1"/>
          </p:cNvSpPr>
          <p:nvPr>
            <p:ph type="body" sz="half" idx="2"/>
          </p:nvPr>
        </p:nvSpPr>
        <p:spPr>
          <a:xfrm>
            <a:off x="6204479" y="2249487"/>
            <a:ext cx="4844521" cy="3541714"/>
          </a:xfrm>
        </p:spPr>
        <p:txBody>
          <a:bodyPr vert="horz" lIns="91440" tIns="45720" rIns="91440" bIns="45720" rtlCol="0" anchor="ctr">
            <a:normAutofit fontScale="92500"/>
          </a:bodyPr>
          <a:lstStyle/>
          <a:p>
            <a:pPr marL="285750" indent="-228600">
              <a:lnSpc>
                <a:spcPct val="110000"/>
              </a:lnSpc>
              <a:buFont typeface="Arial" panose="020B0604020202020204" pitchFamily="34" charset="0"/>
              <a:buChar char="•"/>
            </a:pPr>
            <a:r>
              <a:rPr lang="en-US" sz="1400"/>
              <a:t>Scalability: Serverless platforms automatically scale resources based on demand, ensuring that image resizing can handle varying workloads without manual intervention.</a:t>
            </a:r>
          </a:p>
          <a:p>
            <a:pPr marL="285750" indent="-228600">
              <a:lnSpc>
                <a:spcPct val="110000"/>
              </a:lnSpc>
              <a:buFont typeface="Arial" panose="020B0604020202020204" pitchFamily="34" charset="0"/>
              <a:buChar char="•"/>
            </a:pPr>
            <a:r>
              <a:rPr lang="en-US" sz="1400"/>
              <a:t>Cost Efficiency: You only pay for the actual processing performed, reducing costs during periods of low activity. This cost model can be more economical compared to maintaining dedicated servers.</a:t>
            </a:r>
          </a:p>
          <a:p>
            <a:pPr marL="285750" indent="-228600">
              <a:lnSpc>
                <a:spcPct val="110000"/>
              </a:lnSpc>
              <a:buFont typeface="Arial" panose="020B0604020202020204" pitchFamily="34" charset="0"/>
              <a:buChar char="•"/>
            </a:pPr>
            <a:r>
              <a:rPr lang="en-US" sz="1400"/>
              <a:t>Resource Optimization: Serverless platforms often optimize resource utilization, ensuring efficient image resizing processes.</a:t>
            </a:r>
          </a:p>
          <a:p>
            <a:pPr marL="285750" indent="-228600">
              <a:lnSpc>
                <a:spcPct val="110000"/>
              </a:lnSpc>
              <a:buFont typeface="Arial" panose="020B0604020202020204" pitchFamily="34" charset="0"/>
              <a:buChar char="•"/>
            </a:pPr>
            <a:r>
              <a:rPr lang="en-US" sz="1400"/>
              <a:t>Resource Optimization: Serverless platforms often optimize resource utilization, ensuring efficient image resizing processes.</a:t>
            </a:r>
          </a:p>
        </p:txBody>
      </p:sp>
      <p:pic>
        <p:nvPicPr>
          <p:cNvPr id="4" name="Picture 3">
            <a:extLst>
              <a:ext uri="{FF2B5EF4-FFF2-40B4-BE49-F238E27FC236}">
                <a16:creationId xmlns:a16="http://schemas.microsoft.com/office/drawing/2014/main" id="{45C64AE2-567A-1ED4-1277-4100FBAF5548}"/>
              </a:ext>
            </a:extLst>
          </p:cNvPr>
          <p:cNvPicPr>
            <a:picLocks noChangeAspect="1"/>
          </p:cNvPicPr>
          <p:nvPr/>
        </p:nvPicPr>
        <p:blipFill rotWithShape="1">
          <a:blip r:embed="rId3">
            <a:extLst>
              <a:ext uri="{28A0092B-C50C-407E-A947-70E740481C1C}">
                <a14:useLocalDpi xmlns:a14="http://schemas.microsoft.com/office/drawing/2010/main" val="0"/>
              </a:ext>
            </a:extLst>
          </a:blip>
          <a:srcRect l="6255" r="8088" b="2"/>
          <a:stretch/>
        </p:blipFill>
        <p:spPr>
          <a:xfrm>
            <a:off x="1141412" y="2497720"/>
            <a:ext cx="4662140" cy="3047892"/>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1666160141"/>
      </p:ext>
    </p:extLst>
  </p:cSld>
  <p:clrMapOvr>
    <a:masterClrMapping/>
  </p:clrMapOvr>
  <mc:AlternateContent xmlns:mc="http://schemas.openxmlformats.org/markup-compatibility/2006" xmlns:p15="http://schemas.microsoft.com/office/powerpoint/2012/main">
    <mc:Choice Requires="p15">
      <p:transition>
        <p15:prstTrans prst="peelOff"/>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7A68F-214F-3BD4-9290-DDC118A1E215}"/>
              </a:ext>
            </a:extLst>
          </p:cNvPr>
          <p:cNvSpPr>
            <a:spLocks noGrp="1"/>
          </p:cNvSpPr>
          <p:nvPr>
            <p:ph type="title"/>
          </p:nvPr>
        </p:nvSpPr>
        <p:spPr/>
        <p:txBody>
          <a:bodyPr vert="horz" lIns="91440" tIns="45720" rIns="91440" bIns="45720" rtlCol="0" anchor="ctr">
            <a:normAutofit/>
          </a:bodyPr>
          <a:lstStyle/>
          <a:p>
            <a:r>
              <a:rPr lang="en-US" sz="4000" dirty="0"/>
              <a:t>Various use cases of S3 and lambda :</a:t>
            </a:r>
          </a:p>
        </p:txBody>
      </p:sp>
      <p:graphicFrame>
        <p:nvGraphicFramePr>
          <p:cNvPr id="115" name="TextBox 2">
            <a:extLst>
              <a:ext uri="{FF2B5EF4-FFF2-40B4-BE49-F238E27FC236}">
                <a16:creationId xmlns:a16="http://schemas.microsoft.com/office/drawing/2014/main" id="{C9BFFDE1-8886-04E1-5853-0BF3DF2AADA4}"/>
              </a:ext>
            </a:extLst>
          </p:cNvPr>
          <p:cNvGraphicFramePr/>
          <p:nvPr>
            <p:extLst>
              <p:ext uri="{D42A27DB-BD31-4B8C-83A1-F6EECF244321}">
                <p14:modId xmlns:p14="http://schemas.microsoft.com/office/powerpoint/2010/main" val="2724050301"/>
              </p:ext>
            </p:extLst>
          </p:nvPr>
        </p:nvGraphicFramePr>
        <p:xfrm>
          <a:off x="1141411" y="2440771"/>
          <a:ext cx="9905999" cy="3584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24707055"/>
      </p:ext>
    </p:extLst>
  </p:cSld>
  <p:clrMapOvr>
    <a:masterClrMapping/>
  </p:clrMapOvr>
  <mc:AlternateContent xmlns:mc="http://schemas.openxmlformats.org/markup-compatibility/2006" xmlns:p15="http://schemas.microsoft.com/office/powerpoint/2012/main">
    <mc:Choice Requires="p15">
      <p:transition>
        <p15:prstTrans prst="peelOff"/>
      </p:transition>
    </mc:Choice>
    <mc:Fallback xmlns="">
      <p:transition>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Application>Microsoft Office PowerPoint</Application>
  <PresentationFormat>Widescreen</PresentationFormat>
  <Slides>17</Slides>
  <Notes>0</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Ion</vt:lpstr>
      <vt:lpstr>PowerPoint Presentation</vt:lpstr>
      <vt:lpstr>Project 1:</vt:lpstr>
      <vt:lpstr>Introduction</vt:lpstr>
      <vt:lpstr>Aws lamda:</vt:lpstr>
      <vt:lpstr>AWS S3 - The Scalable Storage Solution</vt:lpstr>
      <vt:lpstr>PowerPoint Presentation</vt:lpstr>
      <vt:lpstr>Image Processing Workflow</vt:lpstr>
      <vt:lpstr>Benefits of serverless</vt:lpstr>
      <vt:lpstr>Various use cases of S3 and lambda :</vt:lpstr>
      <vt:lpstr>PowerPoint Presentation</vt:lpstr>
      <vt:lpstr>Project 2:</vt:lpstr>
      <vt:lpstr>FOOD ONLY DELIVERY SERVICE IN INDIA</vt:lpstr>
      <vt:lpstr>PowerPoint Presentation</vt:lpstr>
      <vt:lpstr>PowerPoint Presentation</vt:lpstr>
      <vt:lpstr>PowerPoint Presentation</vt:lpstr>
      <vt:lpstr>Conclusion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Serverless Image Processing in AWS</dc:title>
  <dc:creator>Madhurag tripathi</dc:creator>
  <cp:revision>33</cp:revision>
  <dcterms:created xsi:type="dcterms:W3CDTF">2023-08-07T02:54:13Z</dcterms:created>
  <dcterms:modified xsi:type="dcterms:W3CDTF">2023-08-16T11:50:11Z</dcterms:modified>
</cp:coreProperties>
</file>